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omments/modernComment_121_0.xml" ContentType="application/vnd.ms-powerpoint.comment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omments/modernComment_1C0_54843E36.xml" ContentType="application/vnd.ms-powerpoint.comments+xml"/>
  <Override PartName="/ppt/notesSlides/notesSlide89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9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55"/>
  </p:notesMasterIdLst>
  <p:sldIdLst>
    <p:sldId id="257" r:id="rId2"/>
    <p:sldId id="260" r:id="rId3"/>
    <p:sldId id="487" r:id="rId4"/>
    <p:sldId id="426" r:id="rId5"/>
    <p:sldId id="258" r:id="rId6"/>
    <p:sldId id="496" r:id="rId7"/>
    <p:sldId id="489" r:id="rId8"/>
    <p:sldId id="491" r:id="rId9"/>
    <p:sldId id="486" r:id="rId10"/>
    <p:sldId id="481" r:id="rId11"/>
    <p:sldId id="492" r:id="rId12"/>
    <p:sldId id="565" r:id="rId13"/>
    <p:sldId id="567" r:id="rId14"/>
    <p:sldId id="493" r:id="rId15"/>
    <p:sldId id="262" r:id="rId16"/>
    <p:sldId id="343" r:id="rId17"/>
    <p:sldId id="494" r:id="rId18"/>
    <p:sldId id="263" r:id="rId19"/>
    <p:sldId id="497" r:id="rId20"/>
    <p:sldId id="466" r:id="rId21"/>
    <p:sldId id="266" r:id="rId22"/>
    <p:sldId id="268" r:id="rId23"/>
    <p:sldId id="562" r:id="rId24"/>
    <p:sldId id="265" r:id="rId25"/>
    <p:sldId id="499" r:id="rId26"/>
    <p:sldId id="500" r:id="rId27"/>
    <p:sldId id="563" r:id="rId28"/>
    <p:sldId id="467" r:id="rId29"/>
    <p:sldId id="269" r:id="rId30"/>
    <p:sldId id="501" r:id="rId31"/>
    <p:sldId id="509" r:id="rId32"/>
    <p:sldId id="275" r:id="rId33"/>
    <p:sldId id="277" r:id="rId34"/>
    <p:sldId id="566" r:id="rId35"/>
    <p:sldId id="510" r:id="rId36"/>
    <p:sldId id="504" r:id="rId37"/>
    <p:sldId id="568" r:id="rId38"/>
    <p:sldId id="511" r:id="rId39"/>
    <p:sldId id="335" r:id="rId40"/>
    <p:sldId id="337" r:id="rId41"/>
    <p:sldId id="338" r:id="rId42"/>
    <p:sldId id="336" r:id="rId43"/>
    <p:sldId id="339" r:id="rId44"/>
    <p:sldId id="512" r:id="rId45"/>
    <p:sldId id="334" r:id="rId46"/>
    <p:sldId id="329" r:id="rId47"/>
    <p:sldId id="330" r:id="rId48"/>
    <p:sldId id="331" r:id="rId49"/>
    <p:sldId id="332" r:id="rId50"/>
    <p:sldId id="333" r:id="rId51"/>
    <p:sldId id="569" r:id="rId52"/>
    <p:sldId id="513" r:id="rId53"/>
    <p:sldId id="342" r:id="rId54"/>
    <p:sldId id="347" r:id="rId55"/>
    <p:sldId id="514" r:id="rId56"/>
    <p:sldId id="515" r:id="rId57"/>
    <p:sldId id="348" r:id="rId58"/>
    <p:sldId id="349" r:id="rId59"/>
    <p:sldId id="340" r:id="rId60"/>
    <p:sldId id="570" r:id="rId61"/>
    <p:sldId id="516" r:id="rId62"/>
    <p:sldId id="518" r:id="rId63"/>
    <p:sldId id="484" r:id="rId64"/>
    <p:sldId id="468" r:id="rId65"/>
    <p:sldId id="519" r:id="rId66"/>
    <p:sldId id="520" r:id="rId67"/>
    <p:sldId id="521" r:id="rId68"/>
    <p:sldId id="522" r:id="rId69"/>
    <p:sldId id="523" r:id="rId70"/>
    <p:sldId id="524" r:id="rId71"/>
    <p:sldId id="394" r:id="rId72"/>
    <p:sldId id="526" r:id="rId73"/>
    <p:sldId id="525" r:id="rId74"/>
    <p:sldId id="527" r:id="rId75"/>
    <p:sldId id="528" r:id="rId76"/>
    <p:sldId id="529" r:id="rId77"/>
    <p:sldId id="530" r:id="rId78"/>
    <p:sldId id="531" r:id="rId79"/>
    <p:sldId id="532" r:id="rId80"/>
    <p:sldId id="533" r:id="rId81"/>
    <p:sldId id="534" r:id="rId82"/>
    <p:sldId id="535" r:id="rId83"/>
    <p:sldId id="536" r:id="rId84"/>
    <p:sldId id="537" r:id="rId85"/>
    <p:sldId id="538" r:id="rId86"/>
    <p:sldId id="540" r:id="rId87"/>
    <p:sldId id="541" r:id="rId88"/>
    <p:sldId id="542" r:id="rId89"/>
    <p:sldId id="543" r:id="rId90"/>
    <p:sldId id="544" r:id="rId91"/>
    <p:sldId id="545" r:id="rId92"/>
    <p:sldId id="546" r:id="rId93"/>
    <p:sldId id="547" r:id="rId94"/>
    <p:sldId id="548" r:id="rId95"/>
    <p:sldId id="549" r:id="rId96"/>
    <p:sldId id="550" r:id="rId97"/>
    <p:sldId id="552" r:id="rId98"/>
    <p:sldId id="553" r:id="rId99"/>
    <p:sldId id="559" r:id="rId100"/>
    <p:sldId id="571" r:id="rId101"/>
    <p:sldId id="554" r:id="rId102"/>
    <p:sldId id="555" r:id="rId103"/>
    <p:sldId id="450" r:id="rId104"/>
    <p:sldId id="451" r:id="rId105"/>
    <p:sldId id="452" r:id="rId106"/>
    <p:sldId id="454" r:id="rId107"/>
    <p:sldId id="455" r:id="rId108"/>
    <p:sldId id="456" r:id="rId109"/>
    <p:sldId id="457" r:id="rId110"/>
    <p:sldId id="458" r:id="rId111"/>
    <p:sldId id="288" r:id="rId112"/>
    <p:sldId id="289" r:id="rId113"/>
    <p:sldId id="290" r:id="rId114"/>
    <p:sldId id="291" r:id="rId115"/>
    <p:sldId id="292" r:id="rId116"/>
    <p:sldId id="293" r:id="rId117"/>
    <p:sldId id="294" r:id="rId118"/>
    <p:sldId id="459" r:id="rId119"/>
    <p:sldId id="306" r:id="rId120"/>
    <p:sldId id="460" r:id="rId121"/>
    <p:sldId id="461" r:id="rId122"/>
    <p:sldId id="462" r:id="rId123"/>
    <p:sldId id="485" r:id="rId124"/>
    <p:sldId id="299" r:id="rId125"/>
    <p:sldId id="300" r:id="rId126"/>
    <p:sldId id="301" r:id="rId127"/>
    <p:sldId id="560" r:id="rId128"/>
    <p:sldId id="556" r:id="rId129"/>
    <p:sldId id="313" r:id="rId130"/>
    <p:sldId id="314" r:id="rId131"/>
    <p:sldId id="295" r:id="rId132"/>
    <p:sldId id="316" r:id="rId133"/>
    <p:sldId id="317" r:id="rId134"/>
    <p:sldId id="572" r:id="rId135"/>
    <p:sldId id="557" r:id="rId136"/>
    <p:sldId id="319" r:id="rId137"/>
    <p:sldId id="320" r:id="rId138"/>
    <p:sldId id="302" r:id="rId139"/>
    <p:sldId id="440" r:id="rId140"/>
    <p:sldId id="441" r:id="rId141"/>
    <p:sldId id="442" r:id="rId142"/>
    <p:sldId id="443" r:id="rId143"/>
    <p:sldId id="444" r:id="rId144"/>
    <p:sldId id="447" r:id="rId145"/>
    <p:sldId id="445" r:id="rId146"/>
    <p:sldId id="446" r:id="rId147"/>
    <p:sldId id="448" r:id="rId148"/>
    <p:sldId id="561" r:id="rId149"/>
    <p:sldId id="573" r:id="rId150"/>
    <p:sldId id="558" r:id="rId151"/>
    <p:sldId id="463" r:id="rId152"/>
    <p:sldId id="438" r:id="rId153"/>
    <p:sldId id="464" r:id="rId1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  <a:srgbClr val="F2AA84"/>
    <a:srgbClr val="009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69"/>
    <p:restoredTop sz="67280"/>
  </p:normalViewPr>
  <p:slideViewPr>
    <p:cSldViewPr snapToGrid="0">
      <p:cViewPr varScale="1">
        <p:scale>
          <a:sx n="140" d="100"/>
          <a:sy n="140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microsoft.com/office/2018/10/relationships/authors" Target="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comments/modernComment_1C0_54843E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D6BD5-3F7B-134F-B37F-C0DC5FF552FE}" authorId="{DD1DDF8C-1F6C-D3B8-9A71-8D4AA527FCC5}" status="resolved" created="2024-05-21T17:53:21.376">
    <pc:sldMkLst xmlns:pc="http://schemas.microsoft.com/office/powerpoint/2013/main/command">
      <pc:docMk/>
      <pc:sldMk cId="1417952822" sldId="448"/>
    </pc:sldMkLst>
    <p188:txBody>
      <a:bodyPr/>
      <a:lstStyle/>
      <a:p>
        <a:r>
          <a:rPr lang="en-US"/>
          <a:t>Maybe give full example like in the previous slides?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484F-DFF9-4B82-86C4-39FE94E81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0F2B8-0E45-4CA6-AEC2-3F5F321B5E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Instructors:</a:t>
          </a:r>
        </a:p>
      </dgm:t>
    </dgm:pt>
    <dgm:pt modelId="{BD2537A2-C5AA-445B-984C-E96E359A4AEC}" type="parTrans" cxnId="{1F80D770-02A6-4271-A2C3-C57105218D50}">
      <dgm:prSet/>
      <dgm:spPr/>
      <dgm:t>
        <a:bodyPr/>
        <a:lstStyle/>
        <a:p>
          <a:endParaRPr lang="en-US"/>
        </a:p>
      </dgm:t>
    </dgm:pt>
    <dgm:pt modelId="{A8511985-0E7F-4574-9D81-CB498D345EBF}" type="sibTrans" cxnId="{1F80D770-02A6-4271-A2C3-C57105218D50}">
      <dgm:prSet/>
      <dgm:spPr/>
      <dgm:t>
        <a:bodyPr/>
        <a:lstStyle/>
        <a:p>
          <a:endParaRPr lang="en-US"/>
        </a:p>
      </dgm:t>
    </dgm:pt>
    <dgm:pt modelId="{77F6761D-AB66-4716-B344-32E7C7A5B9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Emilio </a:t>
          </a:r>
          <a:r>
            <a:rPr lang="en-US" sz="2800" b="1" dirty="0" err="1"/>
            <a:t>Lehoucq</a:t>
          </a:r>
          <a:endParaRPr lang="en-US" sz="2800" b="1" dirty="0"/>
        </a:p>
        <a:p>
          <a:pPr>
            <a:lnSpc>
              <a:spcPct val="100000"/>
            </a:lnSpc>
          </a:pPr>
          <a:r>
            <a:rPr lang="en-US" sz="2800" b="1" dirty="0"/>
            <a:t>Ritika Giri</a:t>
          </a:r>
        </a:p>
      </dgm:t>
    </dgm:pt>
    <dgm:pt modelId="{7BA35CC8-CB2C-4328-A198-14C453B8F97D}" type="parTrans" cxnId="{375A5F65-EFBF-48E6-BD46-DCBF44ECB246}">
      <dgm:prSet/>
      <dgm:spPr/>
      <dgm:t>
        <a:bodyPr/>
        <a:lstStyle/>
        <a:p>
          <a:endParaRPr lang="en-US"/>
        </a:p>
      </dgm:t>
    </dgm:pt>
    <dgm:pt modelId="{FB0E416D-3575-4B01-977D-64DBAF29C75A}" type="sibTrans" cxnId="{375A5F65-EFBF-48E6-BD46-DCBF44ECB246}">
      <dgm:prSet/>
      <dgm:spPr/>
      <dgm:t>
        <a:bodyPr/>
        <a:lstStyle/>
        <a:p>
          <a:endParaRPr lang="en-US"/>
        </a:p>
      </dgm:t>
    </dgm:pt>
    <dgm:pt modelId="{1BA2CDAC-797E-4E27-AD78-206C0512F335}" type="pres">
      <dgm:prSet presAssocID="{B2E1484F-DFF9-4B82-86C4-39FE94E814FB}" presName="root" presStyleCnt="0">
        <dgm:presLayoutVars>
          <dgm:dir/>
          <dgm:resizeHandles val="exact"/>
        </dgm:presLayoutVars>
      </dgm:prSet>
      <dgm:spPr/>
    </dgm:pt>
    <dgm:pt modelId="{91624F4B-1698-4C45-BBF2-FCA530A6100F}" type="pres">
      <dgm:prSet presAssocID="{AFD0F2B8-0E45-4CA6-AEC2-3F5F321B5EAF}" presName="compNode" presStyleCnt="0"/>
      <dgm:spPr/>
    </dgm:pt>
    <dgm:pt modelId="{D3F625CF-0797-420F-B01C-474E07B19F9C}" type="pres">
      <dgm:prSet presAssocID="{AFD0F2B8-0E45-4CA6-AEC2-3F5F321B5EAF}" presName="bgRect" presStyleLbl="bgShp" presStyleIdx="0" presStyleCnt="1"/>
      <dgm:spPr/>
    </dgm:pt>
    <dgm:pt modelId="{CF74C142-47DE-4231-BD59-C7CBD33ABE37}" type="pres">
      <dgm:prSet presAssocID="{AFD0F2B8-0E45-4CA6-AEC2-3F5F321B5EA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EFC1978-F660-4D64-9F6D-7CB295CDA430}" type="pres">
      <dgm:prSet presAssocID="{AFD0F2B8-0E45-4CA6-AEC2-3F5F321B5EAF}" presName="spaceRect" presStyleCnt="0"/>
      <dgm:spPr/>
    </dgm:pt>
    <dgm:pt modelId="{18AA276D-B168-43F2-8328-D10AB6EE8BE6}" type="pres">
      <dgm:prSet presAssocID="{AFD0F2B8-0E45-4CA6-AEC2-3F5F321B5EAF}" presName="parTx" presStyleLbl="revTx" presStyleIdx="0" presStyleCnt="2" custScaleX="138016" custLinFactNeighborX="11723" custLinFactNeighborY="1878">
        <dgm:presLayoutVars>
          <dgm:chMax val="0"/>
          <dgm:chPref val="0"/>
        </dgm:presLayoutVars>
      </dgm:prSet>
      <dgm:spPr/>
    </dgm:pt>
    <dgm:pt modelId="{80C561A1-1015-4E7B-A9E7-B581A2EBE713}" type="pres">
      <dgm:prSet presAssocID="{AFD0F2B8-0E45-4CA6-AEC2-3F5F321B5EAF}" presName="desTx" presStyleLbl="revTx" presStyleIdx="1" presStyleCnt="2" custScaleX="169969">
        <dgm:presLayoutVars/>
      </dgm:prSet>
      <dgm:spPr/>
    </dgm:pt>
  </dgm:ptLst>
  <dgm:cxnLst>
    <dgm:cxn modelId="{745ECB27-9284-4524-96D9-140920CBEC6A}" type="presOf" srcId="{77F6761D-AB66-4716-B344-32E7C7A5B95E}" destId="{80C561A1-1015-4E7B-A9E7-B581A2EBE713}" srcOrd="0" destOrd="0" presId="urn:microsoft.com/office/officeart/2018/2/layout/IconVerticalSolidList"/>
    <dgm:cxn modelId="{01636A3E-BA13-4459-869D-25B972B5FA8D}" type="presOf" srcId="{B2E1484F-DFF9-4B82-86C4-39FE94E814FB}" destId="{1BA2CDAC-797E-4E27-AD78-206C0512F335}" srcOrd="0" destOrd="0" presId="urn:microsoft.com/office/officeart/2018/2/layout/IconVerticalSolidList"/>
    <dgm:cxn modelId="{375A5F65-EFBF-48E6-BD46-DCBF44ECB246}" srcId="{AFD0F2B8-0E45-4CA6-AEC2-3F5F321B5EAF}" destId="{77F6761D-AB66-4716-B344-32E7C7A5B95E}" srcOrd="0" destOrd="0" parTransId="{7BA35CC8-CB2C-4328-A198-14C453B8F97D}" sibTransId="{FB0E416D-3575-4B01-977D-64DBAF29C75A}"/>
    <dgm:cxn modelId="{1F80D770-02A6-4271-A2C3-C57105218D50}" srcId="{B2E1484F-DFF9-4B82-86C4-39FE94E814FB}" destId="{AFD0F2B8-0E45-4CA6-AEC2-3F5F321B5EAF}" srcOrd="0" destOrd="0" parTransId="{BD2537A2-C5AA-445B-984C-E96E359A4AEC}" sibTransId="{A8511985-0E7F-4574-9D81-CB498D345EBF}"/>
    <dgm:cxn modelId="{CD75047B-F826-4ED4-ADC5-88D8A4889E9F}" type="presOf" srcId="{AFD0F2B8-0E45-4CA6-AEC2-3F5F321B5EAF}" destId="{18AA276D-B168-43F2-8328-D10AB6EE8BE6}" srcOrd="0" destOrd="0" presId="urn:microsoft.com/office/officeart/2018/2/layout/IconVerticalSolidList"/>
    <dgm:cxn modelId="{4E7D018A-351D-41EF-BFA5-819F6CD81C6B}" type="presParOf" srcId="{1BA2CDAC-797E-4E27-AD78-206C0512F335}" destId="{91624F4B-1698-4C45-BBF2-FCA530A6100F}" srcOrd="0" destOrd="0" presId="urn:microsoft.com/office/officeart/2018/2/layout/IconVerticalSolidList"/>
    <dgm:cxn modelId="{19CCFDCD-0D0F-4D6A-9CC4-764D178B9A4A}" type="presParOf" srcId="{91624F4B-1698-4C45-BBF2-FCA530A6100F}" destId="{D3F625CF-0797-420F-B01C-474E07B19F9C}" srcOrd="0" destOrd="0" presId="urn:microsoft.com/office/officeart/2018/2/layout/IconVerticalSolidList"/>
    <dgm:cxn modelId="{34AFBF4D-4821-4997-8A19-286238BA5417}" type="presParOf" srcId="{91624F4B-1698-4C45-BBF2-FCA530A6100F}" destId="{CF74C142-47DE-4231-BD59-C7CBD33ABE37}" srcOrd="1" destOrd="0" presId="urn:microsoft.com/office/officeart/2018/2/layout/IconVerticalSolidList"/>
    <dgm:cxn modelId="{A4D85082-24FD-4FAD-82BB-11FADEA21369}" type="presParOf" srcId="{91624F4B-1698-4C45-BBF2-FCA530A6100F}" destId="{8EFC1978-F660-4D64-9F6D-7CB295CDA430}" srcOrd="2" destOrd="0" presId="urn:microsoft.com/office/officeart/2018/2/layout/IconVerticalSolidList"/>
    <dgm:cxn modelId="{C9475396-AAD1-42C1-B1F9-92A4A66E8368}" type="presParOf" srcId="{91624F4B-1698-4C45-BBF2-FCA530A6100F}" destId="{18AA276D-B168-43F2-8328-D10AB6EE8BE6}" srcOrd="3" destOrd="0" presId="urn:microsoft.com/office/officeart/2018/2/layout/IconVerticalSolidList"/>
    <dgm:cxn modelId="{AABA322E-ED1E-4B11-8C14-CB08BE9561B6}" type="presParOf" srcId="{91624F4B-1698-4C45-BBF2-FCA530A6100F}" destId="{80C561A1-1015-4E7B-A9E7-B581A2EBE71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2">
            <a:lumMod val="40000"/>
            <a:lumOff val="60000"/>
            <a:alpha val="69121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C000">
            <a:alpha val="68288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36314-94A4-4419-A964-444F9FE1434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9CC63E-630F-4DA0-BAC1-876838DB5346}">
      <dgm:prSet/>
      <dgm:spPr/>
      <dgm:t>
        <a:bodyPr/>
        <a:lstStyle/>
        <a:p>
          <a:r>
            <a:rPr lang="en-US"/>
            <a:t>Please be ready to start at 9:30am. We have a lot to cover! ⏰</a:t>
          </a:r>
        </a:p>
      </dgm:t>
    </dgm:pt>
    <dgm:pt modelId="{C668D2AA-EDC5-4D73-B969-60EE82D6087A}" type="parTrans" cxnId="{E3FBDFD4-54BD-4199-ADBF-8CB4302E00A4}">
      <dgm:prSet/>
      <dgm:spPr/>
      <dgm:t>
        <a:bodyPr/>
        <a:lstStyle/>
        <a:p>
          <a:endParaRPr lang="en-US"/>
        </a:p>
      </dgm:t>
    </dgm:pt>
    <dgm:pt modelId="{6B4B1E23-5F0E-4A83-B001-0861A0E3ECC1}" type="sibTrans" cxnId="{E3FBDFD4-54BD-4199-ADBF-8CB4302E00A4}">
      <dgm:prSet/>
      <dgm:spPr/>
      <dgm:t>
        <a:bodyPr/>
        <a:lstStyle/>
        <a:p>
          <a:endParaRPr lang="en-US"/>
        </a:p>
      </dgm:t>
    </dgm:pt>
    <dgm:pt modelId="{9B5DC630-1BE0-4373-99F4-34C460F5F426}">
      <dgm:prSet/>
      <dgm:spPr/>
      <dgm:t>
        <a:bodyPr/>
        <a:lstStyle/>
        <a:p>
          <a:r>
            <a:rPr lang="en-US"/>
            <a:t>9:30am – 12pm: morning session</a:t>
          </a:r>
        </a:p>
      </dgm:t>
    </dgm:pt>
    <dgm:pt modelId="{A782B8DC-EB95-44FB-89A6-BDBCE7992C14}" type="parTrans" cxnId="{BD741C74-0F67-4A20-A095-A1B27C28144F}">
      <dgm:prSet/>
      <dgm:spPr/>
      <dgm:t>
        <a:bodyPr/>
        <a:lstStyle/>
        <a:p>
          <a:endParaRPr lang="en-US"/>
        </a:p>
      </dgm:t>
    </dgm:pt>
    <dgm:pt modelId="{112880D5-E45F-4FE0-9009-AA89CC351454}" type="sibTrans" cxnId="{BD741C74-0F67-4A20-A095-A1B27C28144F}">
      <dgm:prSet/>
      <dgm:spPr/>
      <dgm:t>
        <a:bodyPr/>
        <a:lstStyle/>
        <a:p>
          <a:endParaRPr lang="en-US"/>
        </a:p>
      </dgm:t>
    </dgm:pt>
    <dgm:pt modelId="{1D3C7F1C-3F22-4857-A2C3-ADA421512C53}">
      <dgm:prSet/>
      <dgm:spPr/>
      <dgm:t>
        <a:bodyPr/>
        <a:lstStyle/>
        <a:p>
          <a:r>
            <a:rPr lang="en-US"/>
            <a:t>12pm – 1pm: lunch and nap!</a:t>
          </a:r>
        </a:p>
      </dgm:t>
    </dgm:pt>
    <dgm:pt modelId="{8FAE3681-D630-4357-8C70-8855CBFAEEA5}" type="parTrans" cxnId="{A3EC21A8-02ED-4B07-B07E-EC7C495C8AFD}">
      <dgm:prSet/>
      <dgm:spPr/>
      <dgm:t>
        <a:bodyPr/>
        <a:lstStyle/>
        <a:p>
          <a:endParaRPr lang="en-US"/>
        </a:p>
      </dgm:t>
    </dgm:pt>
    <dgm:pt modelId="{952B8BBE-611C-4874-9224-D7010D5B3974}" type="sibTrans" cxnId="{A3EC21A8-02ED-4B07-B07E-EC7C495C8AFD}">
      <dgm:prSet/>
      <dgm:spPr/>
      <dgm:t>
        <a:bodyPr/>
        <a:lstStyle/>
        <a:p>
          <a:endParaRPr lang="en-US"/>
        </a:p>
      </dgm:t>
    </dgm:pt>
    <dgm:pt modelId="{8C32207D-58D9-42A7-803A-FE93AF8B0BC9}">
      <dgm:prSet/>
      <dgm:spPr/>
      <dgm:t>
        <a:bodyPr/>
        <a:lstStyle/>
        <a:p>
          <a:r>
            <a:rPr lang="en-US"/>
            <a:t>1pm – 3:30pm: afternoon session</a:t>
          </a:r>
        </a:p>
      </dgm:t>
    </dgm:pt>
    <dgm:pt modelId="{1E85D66D-0F41-46D1-A39E-E440A5813CA0}" type="parTrans" cxnId="{CE8B830E-C2EC-4AF3-AFF5-78BAFB468192}">
      <dgm:prSet/>
      <dgm:spPr/>
      <dgm:t>
        <a:bodyPr/>
        <a:lstStyle/>
        <a:p>
          <a:endParaRPr lang="en-US"/>
        </a:p>
      </dgm:t>
    </dgm:pt>
    <dgm:pt modelId="{14029BF7-7A05-4FC4-9EC0-C70EA8D59DED}" type="sibTrans" cxnId="{CE8B830E-C2EC-4AF3-AFF5-78BAFB468192}">
      <dgm:prSet/>
      <dgm:spPr/>
      <dgm:t>
        <a:bodyPr/>
        <a:lstStyle/>
        <a:p>
          <a:endParaRPr lang="en-US"/>
        </a:p>
      </dgm:t>
    </dgm:pt>
    <dgm:pt modelId="{4BF6B148-92E4-4F3B-BD8A-D7E9F5263ABD}">
      <dgm:prSet/>
      <dgm:spPr/>
      <dgm:t>
        <a:bodyPr/>
        <a:lstStyle/>
        <a:p>
          <a:r>
            <a:rPr lang="en-US" dirty="0"/>
            <a:t>15 min breaks every 90 mins</a:t>
          </a:r>
        </a:p>
      </dgm:t>
    </dgm:pt>
    <dgm:pt modelId="{002E11AA-D295-4FFD-ADB5-B40CAACC423C}" type="parTrans" cxnId="{9FACE64C-A698-42FB-9A8A-0BE2DFC0F8D7}">
      <dgm:prSet/>
      <dgm:spPr/>
      <dgm:t>
        <a:bodyPr/>
        <a:lstStyle/>
        <a:p>
          <a:endParaRPr lang="en-US"/>
        </a:p>
      </dgm:t>
    </dgm:pt>
    <dgm:pt modelId="{8345D9B6-7196-479C-B28E-BEA3CD001E9E}" type="sibTrans" cxnId="{9FACE64C-A698-42FB-9A8A-0BE2DFC0F8D7}">
      <dgm:prSet/>
      <dgm:spPr/>
      <dgm:t>
        <a:bodyPr/>
        <a:lstStyle/>
        <a:p>
          <a:endParaRPr lang="en-US"/>
        </a:p>
      </dgm:t>
    </dgm:pt>
    <dgm:pt modelId="{854666ED-A46C-4D7D-A75B-A1C6CA64989C}">
      <dgm:prSet/>
      <dgm:spPr/>
      <dgm:t>
        <a:bodyPr/>
        <a:lstStyle/>
        <a:p>
          <a:r>
            <a:rPr lang="en-US"/>
            <a:t>We have coffee! Feel free to refill your cup as needed ☕️</a:t>
          </a:r>
        </a:p>
      </dgm:t>
    </dgm:pt>
    <dgm:pt modelId="{2EB0E7C5-049B-493E-995A-D6A77EA34461}" type="parTrans" cxnId="{42DFF645-FF08-4FBD-B75A-FF57BA2EAA3E}">
      <dgm:prSet/>
      <dgm:spPr/>
      <dgm:t>
        <a:bodyPr/>
        <a:lstStyle/>
        <a:p>
          <a:endParaRPr lang="en-US"/>
        </a:p>
      </dgm:t>
    </dgm:pt>
    <dgm:pt modelId="{A4FD9C12-CE82-4032-A01D-003E3BB06EFC}" type="sibTrans" cxnId="{42DFF645-FF08-4FBD-B75A-FF57BA2EAA3E}">
      <dgm:prSet/>
      <dgm:spPr/>
      <dgm:t>
        <a:bodyPr/>
        <a:lstStyle/>
        <a:p>
          <a:endParaRPr lang="en-US"/>
        </a:p>
      </dgm:t>
    </dgm:pt>
    <dgm:pt modelId="{2E836B01-E728-5A4C-BA3B-BE7E58F1B5EE}" type="pres">
      <dgm:prSet presAssocID="{2B336314-94A4-4419-A964-444F9FE1434F}" presName="diagram" presStyleCnt="0">
        <dgm:presLayoutVars>
          <dgm:dir/>
          <dgm:resizeHandles val="exact"/>
        </dgm:presLayoutVars>
      </dgm:prSet>
      <dgm:spPr/>
    </dgm:pt>
    <dgm:pt modelId="{1B5790CA-50B0-5641-A2B0-F23A674BE15A}" type="pres">
      <dgm:prSet presAssocID="{9E9CC63E-630F-4DA0-BAC1-876838DB5346}" presName="node" presStyleLbl="node1" presStyleIdx="0" presStyleCnt="6">
        <dgm:presLayoutVars>
          <dgm:bulletEnabled val="1"/>
        </dgm:presLayoutVars>
      </dgm:prSet>
      <dgm:spPr/>
    </dgm:pt>
    <dgm:pt modelId="{71AB3E08-37FF-C84D-BDFE-7233AB8E5FE1}" type="pres">
      <dgm:prSet presAssocID="{6B4B1E23-5F0E-4A83-B001-0861A0E3ECC1}" presName="sibTrans" presStyleCnt="0"/>
      <dgm:spPr/>
    </dgm:pt>
    <dgm:pt modelId="{128CE55E-D95B-FF4F-90B3-BD637CDAE203}" type="pres">
      <dgm:prSet presAssocID="{9B5DC630-1BE0-4373-99F4-34C460F5F426}" presName="node" presStyleLbl="node1" presStyleIdx="1" presStyleCnt="6">
        <dgm:presLayoutVars>
          <dgm:bulletEnabled val="1"/>
        </dgm:presLayoutVars>
      </dgm:prSet>
      <dgm:spPr/>
    </dgm:pt>
    <dgm:pt modelId="{57A29DB6-65BF-B04E-A493-4C3383F50BD5}" type="pres">
      <dgm:prSet presAssocID="{112880D5-E45F-4FE0-9009-AA89CC351454}" presName="sibTrans" presStyleCnt="0"/>
      <dgm:spPr/>
    </dgm:pt>
    <dgm:pt modelId="{DFB0F202-EF3D-C34E-A6E6-B2E39BBAF0F3}" type="pres">
      <dgm:prSet presAssocID="{1D3C7F1C-3F22-4857-A2C3-ADA421512C53}" presName="node" presStyleLbl="node1" presStyleIdx="2" presStyleCnt="6">
        <dgm:presLayoutVars>
          <dgm:bulletEnabled val="1"/>
        </dgm:presLayoutVars>
      </dgm:prSet>
      <dgm:spPr/>
    </dgm:pt>
    <dgm:pt modelId="{AC00327F-38F7-314D-BD5E-EFF316122FB5}" type="pres">
      <dgm:prSet presAssocID="{952B8BBE-611C-4874-9224-D7010D5B3974}" presName="sibTrans" presStyleCnt="0"/>
      <dgm:spPr/>
    </dgm:pt>
    <dgm:pt modelId="{A18F500C-A9AE-E44E-AE63-27A5ED0896CE}" type="pres">
      <dgm:prSet presAssocID="{8C32207D-58D9-42A7-803A-FE93AF8B0BC9}" presName="node" presStyleLbl="node1" presStyleIdx="3" presStyleCnt="6">
        <dgm:presLayoutVars>
          <dgm:bulletEnabled val="1"/>
        </dgm:presLayoutVars>
      </dgm:prSet>
      <dgm:spPr/>
    </dgm:pt>
    <dgm:pt modelId="{8FD7DBA1-E4A8-EC4E-84AF-B92610EAB392}" type="pres">
      <dgm:prSet presAssocID="{14029BF7-7A05-4FC4-9EC0-C70EA8D59DED}" presName="sibTrans" presStyleCnt="0"/>
      <dgm:spPr/>
    </dgm:pt>
    <dgm:pt modelId="{FD19E1D1-2C58-9D47-B398-04D85A860B55}" type="pres">
      <dgm:prSet presAssocID="{4BF6B148-92E4-4F3B-BD8A-D7E9F5263ABD}" presName="node" presStyleLbl="node1" presStyleIdx="4" presStyleCnt="6">
        <dgm:presLayoutVars>
          <dgm:bulletEnabled val="1"/>
        </dgm:presLayoutVars>
      </dgm:prSet>
      <dgm:spPr/>
    </dgm:pt>
    <dgm:pt modelId="{F9E65E08-8AF1-F64F-808D-F29AF40CE1EB}" type="pres">
      <dgm:prSet presAssocID="{8345D9B6-7196-479C-B28E-BEA3CD001E9E}" presName="sibTrans" presStyleCnt="0"/>
      <dgm:spPr/>
    </dgm:pt>
    <dgm:pt modelId="{3C9AA978-0614-8844-B9B3-40BF8B4A26FC}" type="pres">
      <dgm:prSet presAssocID="{854666ED-A46C-4D7D-A75B-A1C6CA64989C}" presName="node" presStyleLbl="node1" presStyleIdx="5" presStyleCnt="6">
        <dgm:presLayoutVars>
          <dgm:bulletEnabled val="1"/>
        </dgm:presLayoutVars>
      </dgm:prSet>
      <dgm:spPr/>
    </dgm:pt>
  </dgm:ptLst>
  <dgm:cxnLst>
    <dgm:cxn modelId="{5B816103-243E-E148-9B5A-AE3C0CFBD667}" type="presOf" srcId="{9E9CC63E-630F-4DA0-BAC1-876838DB5346}" destId="{1B5790CA-50B0-5641-A2B0-F23A674BE15A}" srcOrd="0" destOrd="0" presId="urn:microsoft.com/office/officeart/2005/8/layout/default"/>
    <dgm:cxn modelId="{CE8B830E-C2EC-4AF3-AFF5-78BAFB468192}" srcId="{2B336314-94A4-4419-A964-444F9FE1434F}" destId="{8C32207D-58D9-42A7-803A-FE93AF8B0BC9}" srcOrd="3" destOrd="0" parTransId="{1E85D66D-0F41-46D1-A39E-E440A5813CA0}" sibTransId="{14029BF7-7A05-4FC4-9EC0-C70EA8D59DED}"/>
    <dgm:cxn modelId="{CAB9153D-81D2-5644-A4DF-47B767AFED8A}" type="presOf" srcId="{854666ED-A46C-4D7D-A75B-A1C6CA64989C}" destId="{3C9AA978-0614-8844-B9B3-40BF8B4A26FC}" srcOrd="0" destOrd="0" presId="urn:microsoft.com/office/officeart/2005/8/layout/default"/>
    <dgm:cxn modelId="{42DFF645-FF08-4FBD-B75A-FF57BA2EAA3E}" srcId="{2B336314-94A4-4419-A964-444F9FE1434F}" destId="{854666ED-A46C-4D7D-A75B-A1C6CA64989C}" srcOrd="5" destOrd="0" parTransId="{2EB0E7C5-049B-493E-995A-D6A77EA34461}" sibTransId="{A4FD9C12-CE82-4032-A01D-003E3BB06EFC}"/>
    <dgm:cxn modelId="{9FACE64C-A698-42FB-9A8A-0BE2DFC0F8D7}" srcId="{2B336314-94A4-4419-A964-444F9FE1434F}" destId="{4BF6B148-92E4-4F3B-BD8A-D7E9F5263ABD}" srcOrd="4" destOrd="0" parTransId="{002E11AA-D295-4FFD-ADB5-B40CAACC423C}" sibTransId="{8345D9B6-7196-479C-B28E-BEA3CD001E9E}"/>
    <dgm:cxn modelId="{56E9D954-DA82-9744-B55C-7C83462B8353}" type="presOf" srcId="{4BF6B148-92E4-4F3B-BD8A-D7E9F5263ABD}" destId="{FD19E1D1-2C58-9D47-B398-04D85A860B55}" srcOrd="0" destOrd="0" presId="urn:microsoft.com/office/officeart/2005/8/layout/default"/>
    <dgm:cxn modelId="{BD741C74-0F67-4A20-A095-A1B27C28144F}" srcId="{2B336314-94A4-4419-A964-444F9FE1434F}" destId="{9B5DC630-1BE0-4373-99F4-34C460F5F426}" srcOrd="1" destOrd="0" parTransId="{A782B8DC-EB95-44FB-89A6-BDBCE7992C14}" sibTransId="{112880D5-E45F-4FE0-9009-AA89CC351454}"/>
    <dgm:cxn modelId="{BE204B8B-44DD-EF46-8692-11AC4E4B0BFE}" type="presOf" srcId="{1D3C7F1C-3F22-4857-A2C3-ADA421512C53}" destId="{DFB0F202-EF3D-C34E-A6E6-B2E39BBAF0F3}" srcOrd="0" destOrd="0" presId="urn:microsoft.com/office/officeart/2005/8/layout/default"/>
    <dgm:cxn modelId="{A3EC21A8-02ED-4B07-B07E-EC7C495C8AFD}" srcId="{2B336314-94A4-4419-A964-444F9FE1434F}" destId="{1D3C7F1C-3F22-4857-A2C3-ADA421512C53}" srcOrd="2" destOrd="0" parTransId="{8FAE3681-D630-4357-8C70-8855CBFAEEA5}" sibTransId="{952B8BBE-611C-4874-9224-D7010D5B3974}"/>
    <dgm:cxn modelId="{E3FBDFD4-54BD-4199-ADBF-8CB4302E00A4}" srcId="{2B336314-94A4-4419-A964-444F9FE1434F}" destId="{9E9CC63E-630F-4DA0-BAC1-876838DB5346}" srcOrd="0" destOrd="0" parTransId="{C668D2AA-EDC5-4D73-B969-60EE82D6087A}" sibTransId="{6B4B1E23-5F0E-4A83-B001-0861A0E3ECC1}"/>
    <dgm:cxn modelId="{5FA1ADE3-84DF-3F4C-A54D-672B5AD729FB}" type="presOf" srcId="{9B5DC630-1BE0-4373-99F4-34C460F5F426}" destId="{128CE55E-D95B-FF4F-90B3-BD637CDAE203}" srcOrd="0" destOrd="0" presId="urn:microsoft.com/office/officeart/2005/8/layout/default"/>
    <dgm:cxn modelId="{9A7FF2E9-F667-5840-8BC8-927D914D800C}" type="presOf" srcId="{2B336314-94A4-4419-A964-444F9FE1434F}" destId="{2E836B01-E728-5A4C-BA3B-BE7E58F1B5EE}" srcOrd="0" destOrd="0" presId="urn:microsoft.com/office/officeart/2005/8/layout/default"/>
    <dgm:cxn modelId="{F91EBCEA-E28B-C145-AE0C-AC175E4A0691}" type="presOf" srcId="{8C32207D-58D9-42A7-803A-FE93AF8B0BC9}" destId="{A18F500C-A9AE-E44E-AE63-27A5ED0896CE}" srcOrd="0" destOrd="0" presId="urn:microsoft.com/office/officeart/2005/8/layout/default"/>
    <dgm:cxn modelId="{18EE6424-C05C-9E43-A026-6E01C23517A9}" type="presParOf" srcId="{2E836B01-E728-5A4C-BA3B-BE7E58F1B5EE}" destId="{1B5790CA-50B0-5641-A2B0-F23A674BE15A}" srcOrd="0" destOrd="0" presId="urn:microsoft.com/office/officeart/2005/8/layout/default"/>
    <dgm:cxn modelId="{B1BDA445-3509-DA45-A01E-D823DA40B1D6}" type="presParOf" srcId="{2E836B01-E728-5A4C-BA3B-BE7E58F1B5EE}" destId="{71AB3E08-37FF-C84D-BDFE-7233AB8E5FE1}" srcOrd="1" destOrd="0" presId="urn:microsoft.com/office/officeart/2005/8/layout/default"/>
    <dgm:cxn modelId="{2B7C4F63-3F2E-7440-AB19-8FCE4301D5C1}" type="presParOf" srcId="{2E836B01-E728-5A4C-BA3B-BE7E58F1B5EE}" destId="{128CE55E-D95B-FF4F-90B3-BD637CDAE203}" srcOrd="2" destOrd="0" presId="urn:microsoft.com/office/officeart/2005/8/layout/default"/>
    <dgm:cxn modelId="{6A923023-D7A2-7743-BFA4-C48D5777DB48}" type="presParOf" srcId="{2E836B01-E728-5A4C-BA3B-BE7E58F1B5EE}" destId="{57A29DB6-65BF-B04E-A493-4C3383F50BD5}" srcOrd="3" destOrd="0" presId="urn:microsoft.com/office/officeart/2005/8/layout/default"/>
    <dgm:cxn modelId="{8E73A793-8ADA-304A-B0D9-2158538FBD13}" type="presParOf" srcId="{2E836B01-E728-5A4C-BA3B-BE7E58F1B5EE}" destId="{DFB0F202-EF3D-C34E-A6E6-B2E39BBAF0F3}" srcOrd="4" destOrd="0" presId="urn:microsoft.com/office/officeart/2005/8/layout/default"/>
    <dgm:cxn modelId="{4AAC4DBA-7FFB-EE44-B403-896D3AA7F518}" type="presParOf" srcId="{2E836B01-E728-5A4C-BA3B-BE7E58F1B5EE}" destId="{AC00327F-38F7-314D-BD5E-EFF316122FB5}" srcOrd="5" destOrd="0" presId="urn:microsoft.com/office/officeart/2005/8/layout/default"/>
    <dgm:cxn modelId="{CF6D0693-6F94-8C47-9E04-CD36FA520978}" type="presParOf" srcId="{2E836B01-E728-5A4C-BA3B-BE7E58F1B5EE}" destId="{A18F500C-A9AE-E44E-AE63-27A5ED0896CE}" srcOrd="6" destOrd="0" presId="urn:microsoft.com/office/officeart/2005/8/layout/default"/>
    <dgm:cxn modelId="{62DED3A9-05FE-944F-BAF8-C2284E8F8773}" type="presParOf" srcId="{2E836B01-E728-5A4C-BA3B-BE7E58F1B5EE}" destId="{8FD7DBA1-E4A8-EC4E-84AF-B92610EAB392}" srcOrd="7" destOrd="0" presId="urn:microsoft.com/office/officeart/2005/8/layout/default"/>
    <dgm:cxn modelId="{4B5E6DE7-0778-7348-B8F6-2EC7E445D3B1}" type="presParOf" srcId="{2E836B01-E728-5A4C-BA3B-BE7E58F1B5EE}" destId="{FD19E1D1-2C58-9D47-B398-04D85A860B55}" srcOrd="8" destOrd="0" presId="urn:microsoft.com/office/officeart/2005/8/layout/default"/>
    <dgm:cxn modelId="{50542802-5E0E-2540-A4F3-1BFCBA58062F}" type="presParOf" srcId="{2E836B01-E728-5A4C-BA3B-BE7E58F1B5EE}" destId="{F9E65E08-8AF1-F64F-808D-F29AF40CE1EB}" srcOrd="9" destOrd="0" presId="urn:microsoft.com/office/officeart/2005/8/layout/default"/>
    <dgm:cxn modelId="{A853AE11-6499-1D42-9DF1-73E90CF91C92}" type="presParOf" srcId="{2E836B01-E728-5A4C-BA3B-BE7E58F1B5EE}" destId="{3C9AA978-0614-8844-B9B3-40BF8B4A26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 </a:t>
          </a:r>
        </a:p>
        <a:p>
          <a:r>
            <a:rPr lang="en-US" sz="2000" dirty="0"/>
            <a:t>(that also apply to other programming languages) 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/>
      <dgm:t>
        <a:bodyPr/>
        <a:lstStyle/>
        <a:p>
          <a:r>
            <a:rPr lang="en-US" dirty="0"/>
            <a:t>R / RStudio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/>
            <a:t>File paths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/>
            <a:t>Working directory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/>
            <a:t>R scripts and Documents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/>
            <a:t>Variables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/>
            <a:t>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E72F9BF3-964A-4606-B37C-2F8880F5CC44}">
      <dgm:prSet/>
      <dgm:spPr/>
      <dgm:t>
        <a:bodyPr/>
        <a:lstStyle/>
        <a:p>
          <a:r>
            <a:rPr lang="en-US"/>
            <a:t>Importing data</a:t>
          </a:r>
        </a:p>
      </dgm:t>
    </dgm:pt>
    <dgm:pt modelId="{79CF9AD4-B314-44FD-BF42-F93AE4525A91}" type="parTrans" cxnId="{A8C84D49-FEAD-4700-909F-1E23FA5BC96B}">
      <dgm:prSet/>
      <dgm:spPr/>
      <dgm:t>
        <a:bodyPr/>
        <a:lstStyle/>
        <a:p>
          <a:endParaRPr lang="en-US"/>
        </a:p>
      </dgm:t>
    </dgm:pt>
    <dgm:pt modelId="{2D2531BA-1833-4728-987D-843E3A36AEF8}" type="sibTrans" cxnId="{A8C84D49-FEAD-4700-909F-1E23FA5BC96B}">
      <dgm:prSet/>
      <dgm:spPr/>
      <dgm:t>
        <a:bodyPr/>
        <a:lstStyle/>
        <a:p>
          <a:endParaRPr lang="en-US"/>
        </a:p>
      </dgm:t>
    </dgm:pt>
    <dgm:pt modelId="{BAD9278D-4F26-45B3-85B9-4C7F26FC8F5F}">
      <dgm:prSet/>
      <dgm:spPr/>
      <dgm:t>
        <a:bodyPr/>
        <a:lstStyle/>
        <a:p>
          <a:r>
            <a:rPr lang="en-US"/>
            <a:t>Data frames</a:t>
          </a:r>
        </a:p>
      </dgm:t>
    </dgm:pt>
    <dgm:pt modelId="{2091FA09-3322-46FB-9D53-787EBC589C69}" type="parTrans" cxnId="{7E385445-FC6A-435B-8A64-45094D272BF9}">
      <dgm:prSet/>
      <dgm:spPr/>
      <dgm:t>
        <a:bodyPr/>
        <a:lstStyle/>
        <a:p>
          <a:endParaRPr lang="en-US"/>
        </a:p>
      </dgm:t>
    </dgm:pt>
    <dgm:pt modelId="{55A4B620-B04D-4476-8FE1-A7F5797DE197}" type="sibTrans" cxnId="{7E385445-FC6A-435B-8A64-45094D272BF9}">
      <dgm:prSet/>
      <dgm:spPr/>
      <dgm:t>
        <a:bodyPr/>
        <a:lstStyle/>
        <a:p>
          <a:endParaRPr lang="en-US"/>
        </a:p>
      </dgm:t>
    </dgm:pt>
    <dgm:pt modelId="{4F07A89C-5FE4-4080-A917-F43A4AF3D590}">
      <dgm:prSet/>
      <dgm:spPr/>
      <dgm:t>
        <a:bodyPr/>
        <a:lstStyle/>
        <a:p>
          <a:r>
            <a:rPr lang="en-US"/>
            <a:t>Indexing data frames and vectors</a:t>
          </a:r>
        </a:p>
      </dgm:t>
    </dgm:pt>
    <dgm:pt modelId="{DBEA9146-CB4B-4FB2-BFE5-7341BECF1823}" type="parTrans" cxnId="{1165A28D-E9FB-4D71-994D-A459FE110680}">
      <dgm:prSet/>
      <dgm:spPr/>
      <dgm:t>
        <a:bodyPr/>
        <a:lstStyle/>
        <a:p>
          <a:endParaRPr lang="en-US"/>
        </a:p>
      </dgm:t>
    </dgm:pt>
    <dgm:pt modelId="{2C26F2BB-C582-453A-9F38-C2C72D3DC43B}" type="sibTrans" cxnId="{1165A28D-E9FB-4D71-994D-A459FE110680}">
      <dgm:prSet/>
      <dgm:spPr/>
      <dgm:t>
        <a:bodyPr/>
        <a:lstStyle/>
        <a:p>
          <a:endParaRPr lang="en-US"/>
        </a:p>
      </dgm:t>
    </dgm:pt>
    <dgm:pt modelId="{07D3AD3B-5538-4C43-9BA4-83B2EBA3EB49}">
      <dgm:prSet/>
      <dgm:spPr/>
      <dgm:t>
        <a:bodyPr/>
        <a:lstStyle/>
        <a:p>
          <a:r>
            <a:rPr lang="en-US"/>
            <a:t>Subsetting data</a:t>
          </a:r>
        </a:p>
      </dgm:t>
    </dgm:pt>
    <dgm:pt modelId="{5D3CB2E8-0E41-4E7A-99FE-4E4853C69B8C}" type="parTrans" cxnId="{B3664CDC-6340-40AB-A3CE-0C4B5F9BC559}">
      <dgm:prSet/>
      <dgm:spPr/>
      <dgm:t>
        <a:bodyPr/>
        <a:lstStyle/>
        <a:p>
          <a:endParaRPr lang="en-US"/>
        </a:p>
      </dgm:t>
    </dgm:pt>
    <dgm:pt modelId="{99F53B32-B5E1-4B9B-9484-F8B4A6299AA6}" type="sibTrans" cxnId="{B3664CDC-6340-40AB-A3CE-0C4B5F9BC559}">
      <dgm:prSet/>
      <dgm:spPr/>
      <dgm:t>
        <a:bodyPr/>
        <a:lstStyle/>
        <a:p>
          <a:endParaRPr lang="en-US"/>
        </a:p>
      </dgm:t>
    </dgm:pt>
    <dgm:pt modelId="{C2009EF6-6632-45FE-8897-C515AFA302B5}">
      <dgm:prSet/>
      <dgm:spPr/>
      <dgm:t>
        <a:bodyPr/>
        <a:lstStyle/>
        <a:p>
          <a:r>
            <a:rPr lang="en-US"/>
            <a:t>Missing values</a:t>
          </a:r>
        </a:p>
      </dgm:t>
    </dgm:pt>
    <dgm:pt modelId="{7F5F300A-F601-49D4-B2F6-B88154CB975E}" type="parTrans" cxnId="{A4E85658-2CC5-4C87-ADCC-055392527265}">
      <dgm:prSet/>
      <dgm:spPr/>
      <dgm:t>
        <a:bodyPr/>
        <a:lstStyle/>
        <a:p>
          <a:endParaRPr lang="en-US"/>
        </a:p>
      </dgm:t>
    </dgm:pt>
    <dgm:pt modelId="{907DA6E2-1770-45CA-B8EF-05B407D9D84F}" type="sibTrans" cxnId="{A4E85658-2CC5-4C87-ADCC-055392527265}">
      <dgm:prSet/>
      <dgm:spPr/>
      <dgm:t>
        <a:bodyPr/>
        <a:lstStyle/>
        <a:p>
          <a:endParaRPr lang="en-US"/>
        </a:p>
      </dgm:t>
    </dgm:pt>
    <dgm:pt modelId="{5EBE8C4A-0ABD-D34A-BA1A-72CDF0DA5E0B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4CCD2D5A-2D20-7D41-B7C2-A9DE9B953AA4}" type="pres">
      <dgm:prSet presAssocID="{587BE99C-DF43-4DAE-ACDE-85667C81E338}" presName="node" presStyleLbl="node1" presStyleIdx="0" presStyleCnt="12">
        <dgm:presLayoutVars>
          <dgm:bulletEnabled val="1"/>
        </dgm:presLayoutVars>
      </dgm:prSet>
      <dgm:spPr/>
    </dgm:pt>
    <dgm:pt modelId="{20CBD3DD-E2B5-A146-B393-C12724609CC3}" type="pres">
      <dgm:prSet presAssocID="{9AC9F6A6-E21C-436C-A2EA-922828F73697}" presName="sibTrans" presStyleCnt="0"/>
      <dgm:spPr/>
    </dgm:pt>
    <dgm:pt modelId="{AD17F4B8-3CB7-B44D-91A3-E258C15E4687}" type="pres">
      <dgm:prSet presAssocID="{5474063B-FC3C-49F6-B0C6-FFB2FF24ABA8}" presName="node" presStyleLbl="node1" presStyleIdx="1" presStyleCnt="12">
        <dgm:presLayoutVars>
          <dgm:bulletEnabled val="1"/>
        </dgm:presLayoutVars>
      </dgm:prSet>
      <dgm:spPr/>
    </dgm:pt>
    <dgm:pt modelId="{7E386D19-B622-C849-BB6E-48FDE519825F}" type="pres">
      <dgm:prSet presAssocID="{6911139F-EFAD-4D30-84A2-17E90F43D00E}" presName="sibTrans" presStyleCnt="0"/>
      <dgm:spPr/>
    </dgm:pt>
    <dgm:pt modelId="{B1115CF6-93B8-FF4D-87DD-3BF6C5E64455}" type="pres">
      <dgm:prSet presAssocID="{9C347C1C-38BC-473B-BB44-771A71F29095}" presName="node" presStyleLbl="node1" presStyleIdx="2" presStyleCnt="12">
        <dgm:presLayoutVars>
          <dgm:bulletEnabled val="1"/>
        </dgm:presLayoutVars>
      </dgm:prSet>
      <dgm:spPr/>
    </dgm:pt>
    <dgm:pt modelId="{72E3795F-FDE7-A745-8927-CBFD5F94556C}" type="pres">
      <dgm:prSet presAssocID="{69B07D3E-C495-4B87-81EC-C16A70893BB8}" presName="sibTrans" presStyleCnt="0"/>
      <dgm:spPr/>
    </dgm:pt>
    <dgm:pt modelId="{C269D92D-3575-1342-98DE-A9DBD1711D31}" type="pres">
      <dgm:prSet presAssocID="{02D69CCF-EFFC-4862-AB4D-63E20B2D5704}" presName="node" presStyleLbl="node1" presStyleIdx="3" presStyleCnt="12">
        <dgm:presLayoutVars>
          <dgm:bulletEnabled val="1"/>
        </dgm:presLayoutVars>
      </dgm:prSet>
      <dgm:spPr/>
    </dgm:pt>
    <dgm:pt modelId="{E8FC6885-6800-DC46-B9EF-745C614346EA}" type="pres">
      <dgm:prSet presAssocID="{90E89828-D43D-4A4C-97F6-617290642A03}" presName="sibTrans" presStyleCnt="0"/>
      <dgm:spPr/>
    </dgm:pt>
    <dgm:pt modelId="{90742F02-4DCC-9A4E-8ADE-BEFA763E4920}" type="pres">
      <dgm:prSet presAssocID="{C77D4AB6-9B07-4A3B-8F33-84D2B4726164}" presName="node" presStyleLbl="node1" presStyleIdx="4" presStyleCnt="12">
        <dgm:presLayoutVars>
          <dgm:bulletEnabled val="1"/>
        </dgm:presLayoutVars>
      </dgm:prSet>
      <dgm:spPr/>
    </dgm:pt>
    <dgm:pt modelId="{9C8675A6-0F3B-7E40-967D-B5E7580D0CE1}" type="pres">
      <dgm:prSet presAssocID="{CF303708-A7DA-4E01-A636-196132B29C64}" presName="sibTrans" presStyleCnt="0"/>
      <dgm:spPr/>
    </dgm:pt>
    <dgm:pt modelId="{C60406AE-A980-D44F-BAAE-976F3322D1CB}" type="pres">
      <dgm:prSet presAssocID="{596188DF-33E1-4FBE-9FF0-C18EF0D3D1EF}" presName="node" presStyleLbl="node1" presStyleIdx="5" presStyleCnt="12">
        <dgm:presLayoutVars>
          <dgm:bulletEnabled val="1"/>
        </dgm:presLayoutVars>
      </dgm:prSet>
      <dgm:spPr/>
    </dgm:pt>
    <dgm:pt modelId="{9B1295AE-D84E-F743-9932-574FF52005EA}" type="pres">
      <dgm:prSet presAssocID="{120A6EEB-D564-4712-B280-5F0635E8922B}" presName="sibTrans" presStyleCnt="0"/>
      <dgm:spPr/>
    </dgm:pt>
    <dgm:pt modelId="{340EEB2D-1381-7647-9E19-3ACFFBC8A25F}" type="pres">
      <dgm:prSet presAssocID="{082C15CC-6756-4317-B567-3983E5FAC0AC}" presName="node" presStyleLbl="node1" presStyleIdx="6" presStyleCnt="12">
        <dgm:presLayoutVars>
          <dgm:bulletEnabled val="1"/>
        </dgm:presLayoutVars>
      </dgm:prSet>
      <dgm:spPr/>
    </dgm:pt>
    <dgm:pt modelId="{75C7E369-1702-2F45-9CD9-E8CF8ED14590}" type="pres">
      <dgm:prSet presAssocID="{6ECFF437-B25A-4BAB-8154-BEFA1C6099AC}" presName="sibTrans" presStyleCnt="0"/>
      <dgm:spPr/>
    </dgm:pt>
    <dgm:pt modelId="{EC17B7A9-C88F-B546-81D6-5CE0F6EFC84E}" type="pres">
      <dgm:prSet presAssocID="{E72F9BF3-964A-4606-B37C-2F8880F5CC44}" presName="node" presStyleLbl="node1" presStyleIdx="7" presStyleCnt="12">
        <dgm:presLayoutVars>
          <dgm:bulletEnabled val="1"/>
        </dgm:presLayoutVars>
      </dgm:prSet>
      <dgm:spPr/>
    </dgm:pt>
    <dgm:pt modelId="{5310F15F-1CB8-1743-AE90-E67ABDAB628A}" type="pres">
      <dgm:prSet presAssocID="{2D2531BA-1833-4728-987D-843E3A36AEF8}" presName="sibTrans" presStyleCnt="0"/>
      <dgm:spPr/>
    </dgm:pt>
    <dgm:pt modelId="{9326C755-910B-B24D-958D-884723101F56}" type="pres">
      <dgm:prSet presAssocID="{BAD9278D-4F26-45B3-85B9-4C7F26FC8F5F}" presName="node" presStyleLbl="node1" presStyleIdx="8" presStyleCnt="12">
        <dgm:presLayoutVars>
          <dgm:bulletEnabled val="1"/>
        </dgm:presLayoutVars>
      </dgm:prSet>
      <dgm:spPr/>
    </dgm:pt>
    <dgm:pt modelId="{44907E36-AA95-9245-AC0F-1D69E86C2883}" type="pres">
      <dgm:prSet presAssocID="{55A4B620-B04D-4476-8FE1-A7F5797DE197}" presName="sibTrans" presStyleCnt="0"/>
      <dgm:spPr/>
    </dgm:pt>
    <dgm:pt modelId="{1334B9EA-A203-4F4C-B982-3B2B4287FCF0}" type="pres">
      <dgm:prSet presAssocID="{4F07A89C-5FE4-4080-A917-F43A4AF3D590}" presName="node" presStyleLbl="node1" presStyleIdx="9" presStyleCnt="12">
        <dgm:presLayoutVars>
          <dgm:bulletEnabled val="1"/>
        </dgm:presLayoutVars>
      </dgm:prSet>
      <dgm:spPr/>
    </dgm:pt>
    <dgm:pt modelId="{090730F9-7BA5-514A-9BC1-47D77F20757E}" type="pres">
      <dgm:prSet presAssocID="{2C26F2BB-C582-453A-9F38-C2C72D3DC43B}" presName="sibTrans" presStyleCnt="0"/>
      <dgm:spPr/>
    </dgm:pt>
    <dgm:pt modelId="{4F9791D1-1F41-1343-ACBB-F5B0F1F1E38C}" type="pres">
      <dgm:prSet presAssocID="{07D3AD3B-5538-4C43-9BA4-83B2EBA3EB49}" presName="node" presStyleLbl="node1" presStyleIdx="10" presStyleCnt="12">
        <dgm:presLayoutVars>
          <dgm:bulletEnabled val="1"/>
        </dgm:presLayoutVars>
      </dgm:prSet>
      <dgm:spPr/>
    </dgm:pt>
    <dgm:pt modelId="{FB032F2F-00DD-A448-B34E-176F0F305825}" type="pres">
      <dgm:prSet presAssocID="{99F53B32-B5E1-4B9B-9484-F8B4A6299AA6}" presName="sibTrans" presStyleCnt="0"/>
      <dgm:spPr/>
    </dgm:pt>
    <dgm:pt modelId="{C397E0ED-FBB2-524B-99ED-1D5C711141F9}" type="pres">
      <dgm:prSet presAssocID="{C2009EF6-6632-45FE-8897-C515AFA302B5}" presName="node" presStyleLbl="node1" presStyleIdx="11" presStyleCnt="12">
        <dgm:presLayoutVars>
          <dgm:bulletEnabled val="1"/>
        </dgm:presLayoutVars>
      </dgm:prSet>
      <dgm:spPr/>
    </dgm:pt>
  </dgm:ptLst>
  <dgm:cxnLst>
    <dgm:cxn modelId="{A4F3E807-294D-D04E-A26B-42EFC43C36B4}" type="presOf" srcId="{C77D4AB6-9B07-4A3B-8F33-84D2B4726164}" destId="{90742F02-4DCC-9A4E-8ADE-BEFA763E4920}" srcOrd="0" destOrd="0" presId="urn:microsoft.com/office/officeart/2005/8/layout/default"/>
    <dgm:cxn modelId="{A371B910-2B7E-7044-9061-C013C6625899}" type="presOf" srcId="{9C347C1C-38BC-473B-BB44-771A71F29095}" destId="{B1115CF6-93B8-FF4D-87DD-3BF6C5E64455}" srcOrd="0" destOrd="0" presId="urn:microsoft.com/office/officeart/2005/8/layout/default"/>
    <dgm:cxn modelId="{ACC22823-3844-7D4F-B630-B1D6BCE78D12}" type="presOf" srcId="{596188DF-33E1-4FBE-9FF0-C18EF0D3D1EF}" destId="{C60406AE-A980-D44F-BAAE-976F3322D1CB}" srcOrd="0" destOrd="0" presId="urn:microsoft.com/office/officeart/2005/8/layout/default"/>
    <dgm:cxn modelId="{22D70E41-5FE1-B04E-88C4-8D6998860106}" type="presOf" srcId="{02D69CCF-EFFC-4862-AB4D-63E20B2D5704}" destId="{C269D92D-3575-1342-98DE-A9DBD1711D31}" srcOrd="0" destOrd="0" presId="urn:microsoft.com/office/officeart/2005/8/layout/default"/>
    <dgm:cxn modelId="{7E385445-FC6A-435B-8A64-45094D272BF9}" srcId="{4B6AEF0B-8626-4F3C-A450-4F4151570DC3}" destId="{BAD9278D-4F26-45B3-85B9-4C7F26FC8F5F}" srcOrd="8" destOrd="0" parTransId="{2091FA09-3322-46FB-9D53-787EBC589C69}" sibTransId="{55A4B620-B04D-4476-8FE1-A7F5797DE197}"/>
    <dgm:cxn modelId="{A8C84D49-FEAD-4700-909F-1E23FA5BC96B}" srcId="{4B6AEF0B-8626-4F3C-A450-4F4151570DC3}" destId="{E72F9BF3-964A-4606-B37C-2F8880F5CC44}" srcOrd="7" destOrd="0" parTransId="{79CF9AD4-B314-44FD-BF42-F93AE4525A91}" sibTransId="{2D2531BA-1833-4728-987D-843E3A36AEF8}"/>
    <dgm:cxn modelId="{CC418056-9415-AA49-9C15-D5CF406692E1}" type="presOf" srcId="{E72F9BF3-964A-4606-B37C-2F8880F5CC44}" destId="{EC17B7A9-C88F-B546-81D6-5CE0F6EFC84E}" srcOrd="0" destOrd="0" presId="urn:microsoft.com/office/officeart/2005/8/layout/default"/>
    <dgm:cxn modelId="{A4E85658-2CC5-4C87-ADCC-055392527265}" srcId="{4B6AEF0B-8626-4F3C-A450-4F4151570DC3}" destId="{C2009EF6-6632-45FE-8897-C515AFA302B5}" srcOrd="11" destOrd="0" parTransId="{7F5F300A-F601-49D4-B2F6-B88154CB975E}" sibTransId="{907DA6E2-1770-45CA-B8EF-05B407D9D84F}"/>
    <dgm:cxn modelId="{6C4FB658-0A9E-544B-9F74-078A9C6FA9AA}" type="presOf" srcId="{587BE99C-DF43-4DAE-ACDE-85667C81E338}" destId="{4CCD2D5A-2D20-7D41-B7C2-A9DE9B953AA4}" srcOrd="0" destOrd="0" presId="urn:microsoft.com/office/officeart/2005/8/layout/default"/>
    <dgm:cxn modelId="{24E01C63-E742-E54A-A2D0-D95F0AA46AD2}" type="presOf" srcId="{07D3AD3B-5538-4C43-9BA4-83B2EBA3EB49}" destId="{4F9791D1-1F41-1343-ACBB-F5B0F1F1E38C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DE4F547C-FC46-0C4A-A814-6EAABFCAD94A}" type="presOf" srcId="{BAD9278D-4F26-45B3-85B9-4C7F26FC8F5F}" destId="{9326C755-910B-B24D-958D-884723101F56}" srcOrd="0" destOrd="0" presId="urn:microsoft.com/office/officeart/2005/8/layout/default"/>
    <dgm:cxn modelId="{1165A28D-E9FB-4D71-994D-A459FE110680}" srcId="{4B6AEF0B-8626-4F3C-A450-4F4151570DC3}" destId="{4F07A89C-5FE4-4080-A917-F43A4AF3D590}" srcOrd="9" destOrd="0" parTransId="{DBEA9146-CB4B-4FB2-BFE5-7341BECF1823}" sibTransId="{2C26F2BB-C582-453A-9F38-C2C72D3DC43B}"/>
    <dgm:cxn modelId="{4BC08397-6BC7-884F-AD0B-7208BCD0EC02}" type="presOf" srcId="{4F07A89C-5FE4-4080-A917-F43A4AF3D590}" destId="{1334B9EA-A203-4F4C-B982-3B2B4287FCF0}" srcOrd="0" destOrd="0" presId="urn:microsoft.com/office/officeart/2005/8/layout/default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A09041A0-B5E9-6C4D-919D-1467155B9EBA}" type="presOf" srcId="{082C15CC-6756-4317-B567-3983E5FAC0AC}" destId="{340EEB2D-1381-7647-9E19-3ACFFBC8A25F}" srcOrd="0" destOrd="0" presId="urn:microsoft.com/office/officeart/2005/8/layout/default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BA5FFEB1-3823-8B42-AABF-58850BF6D25F}" type="presOf" srcId="{5474063B-FC3C-49F6-B0C6-FFB2FF24ABA8}" destId="{AD17F4B8-3CB7-B44D-91A3-E258C15E4687}" srcOrd="0" destOrd="0" presId="urn:microsoft.com/office/officeart/2005/8/layout/default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B3664CDC-6340-40AB-A3CE-0C4B5F9BC559}" srcId="{4B6AEF0B-8626-4F3C-A450-4F4151570DC3}" destId="{07D3AD3B-5538-4C43-9BA4-83B2EBA3EB49}" srcOrd="10" destOrd="0" parTransId="{5D3CB2E8-0E41-4E7A-99FE-4E4853C69B8C}" sibTransId="{99F53B32-B5E1-4B9B-9484-F8B4A6299AA6}"/>
    <dgm:cxn modelId="{963B61E7-93FD-994F-AF30-04802DD228BE}" type="presOf" srcId="{C2009EF6-6632-45FE-8897-C515AFA302B5}" destId="{C397E0ED-FBB2-524B-99ED-1D5C711141F9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A0988AF7-CF52-D746-BC89-5D1C0C8B5CF9}" type="presOf" srcId="{4B6AEF0B-8626-4F3C-A450-4F4151570DC3}" destId="{5EBE8C4A-0ABD-D34A-BA1A-72CDF0DA5E0B}" srcOrd="0" destOrd="0" presId="urn:microsoft.com/office/officeart/2005/8/layout/default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BD99743-28DB-B042-B7A1-37D0A3142701}" type="presParOf" srcId="{5EBE8C4A-0ABD-D34A-BA1A-72CDF0DA5E0B}" destId="{4CCD2D5A-2D20-7D41-B7C2-A9DE9B953AA4}" srcOrd="0" destOrd="0" presId="urn:microsoft.com/office/officeart/2005/8/layout/default"/>
    <dgm:cxn modelId="{D6656CCB-2F5E-EA49-9E49-3B05AFFCA132}" type="presParOf" srcId="{5EBE8C4A-0ABD-D34A-BA1A-72CDF0DA5E0B}" destId="{20CBD3DD-E2B5-A146-B393-C12724609CC3}" srcOrd="1" destOrd="0" presId="urn:microsoft.com/office/officeart/2005/8/layout/default"/>
    <dgm:cxn modelId="{1C02C5D8-B859-1F48-81A4-80A310F476CB}" type="presParOf" srcId="{5EBE8C4A-0ABD-D34A-BA1A-72CDF0DA5E0B}" destId="{AD17F4B8-3CB7-B44D-91A3-E258C15E4687}" srcOrd="2" destOrd="0" presId="urn:microsoft.com/office/officeart/2005/8/layout/default"/>
    <dgm:cxn modelId="{4DE1CE2F-40C6-D24F-A760-5BBD25828A05}" type="presParOf" srcId="{5EBE8C4A-0ABD-D34A-BA1A-72CDF0DA5E0B}" destId="{7E386D19-B622-C849-BB6E-48FDE519825F}" srcOrd="3" destOrd="0" presId="urn:microsoft.com/office/officeart/2005/8/layout/default"/>
    <dgm:cxn modelId="{0ADE4404-F76E-044B-B5F4-66A18E413D43}" type="presParOf" srcId="{5EBE8C4A-0ABD-D34A-BA1A-72CDF0DA5E0B}" destId="{B1115CF6-93B8-FF4D-87DD-3BF6C5E64455}" srcOrd="4" destOrd="0" presId="urn:microsoft.com/office/officeart/2005/8/layout/default"/>
    <dgm:cxn modelId="{68E589D1-8D1C-BA4C-8505-101F2679581F}" type="presParOf" srcId="{5EBE8C4A-0ABD-D34A-BA1A-72CDF0DA5E0B}" destId="{72E3795F-FDE7-A745-8927-CBFD5F94556C}" srcOrd="5" destOrd="0" presId="urn:microsoft.com/office/officeart/2005/8/layout/default"/>
    <dgm:cxn modelId="{426CDE38-E2C4-CB41-A078-A5D7E498F4C3}" type="presParOf" srcId="{5EBE8C4A-0ABD-D34A-BA1A-72CDF0DA5E0B}" destId="{C269D92D-3575-1342-98DE-A9DBD1711D31}" srcOrd="6" destOrd="0" presId="urn:microsoft.com/office/officeart/2005/8/layout/default"/>
    <dgm:cxn modelId="{7B36F3C1-D456-E044-B9F2-A4AB74D94EB6}" type="presParOf" srcId="{5EBE8C4A-0ABD-D34A-BA1A-72CDF0DA5E0B}" destId="{E8FC6885-6800-DC46-B9EF-745C614346EA}" srcOrd="7" destOrd="0" presId="urn:microsoft.com/office/officeart/2005/8/layout/default"/>
    <dgm:cxn modelId="{9F0B3661-EE83-A741-B43E-867EAE8BBEBD}" type="presParOf" srcId="{5EBE8C4A-0ABD-D34A-BA1A-72CDF0DA5E0B}" destId="{90742F02-4DCC-9A4E-8ADE-BEFA763E4920}" srcOrd="8" destOrd="0" presId="urn:microsoft.com/office/officeart/2005/8/layout/default"/>
    <dgm:cxn modelId="{92826C5B-88D2-6546-B8BE-BF335BEDEBA5}" type="presParOf" srcId="{5EBE8C4A-0ABD-D34A-BA1A-72CDF0DA5E0B}" destId="{9C8675A6-0F3B-7E40-967D-B5E7580D0CE1}" srcOrd="9" destOrd="0" presId="urn:microsoft.com/office/officeart/2005/8/layout/default"/>
    <dgm:cxn modelId="{EB79FCDC-92E3-4649-8E2F-17FD27BC5279}" type="presParOf" srcId="{5EBE8C4A-0ABD-D34A-BA1A-72CDF0DA5E0B}" destId="{C60406AE-A980-D44F-BAAE-976F3322D1CB}" srcOrd="10" destOrd="0" presId="urn:microsoft.com/office/officeart/2005/8/layout/default"/>
    <dgm:cxn modelId="{045AFAC3-EA92-734C-A296-976C4E1B55C4}" type="presParOf" srcId="{5EBE8C4A-0ABD-D34A-BA1A-72CDF0DA5E0B}" destId="{9B1295AE-D84E-F743-9932-574FF52005EA}" srcOrd="11" destOrd="0" presId="urn:microsoft.com/office/officeart/2005/8/layout/default"/>
    <dgm:cxn modelId="{E6FA823C-A785-854C-BC32-D80E9A779D42}" type="presParOf" srcId="{5EBE8C4A-0ABD-D34A-BA1A-72CDF0DA5E0B}" destId="{340EEB2D-1381-7647-9E19-3ACFFBC8A25F}" srcOrd="12" destOrd="0" presId="urn:microsoft.com/office/officeart/2005/8/layout/default"/>
    <dgm:cxn modelId="{4CAFA5D1-D509-D54A-85A4-BC80D662E6EA}" type="presParOf" srcId="{5EBE8C4A-0ABD-D34A-BA1A-72CDF0DA5E0B}" destId="{75C7E369-1702-2F45-9CD9-E8CF8ED14590}" srcOrd="13" destOrd="0" presId="urn:microsoft.com/office/officeart/2005/8/layout/default"/>
    <dgm:cxn modelId="{39803535-56B2-E548-AA4B-7F8399BBE6B9}" type="presParOf" srcId="{5EBE8C4A-0ABD-D34A-BA1A-72CDF0DA5E0B}" destId="{EC17B7A9-C88F-B546-81D6-5CE0F6EFC84E}" srcOrd="14" destOrd="0" presId="urn:microsoft.com/office/officeart/2005/8/layout/default"/>
    <dgm:cxn modelId="{44249ECC-5DEA-3D45-AA9D-1D345479221E}" type="presParOf" srcId="{5EBE8C4A-0ABD-D34A-BA1A-72CDF0DA5E0B}" destId="{5310F15F-1CB8-1743-AE90-E67ABDAB628A}" srcOrd="15" destOrd="0" presId="urn:microsoft.com/office/officeart/2005/8/layout/default"/>
    <dgm:cxn modelId="{01B993B7-54AF-BB43-B76E-D85941E5FC04}" type="presParOf" srcId="{5EBE8C4A-0ABD-D34A-BA1A-72CDF0DA5E0B}" destId="{9326C755-910B-B24D-958D-884723101F56}" srcOrd="16" destOrd="0" presId="urn:microsoft.com/office/officeart/2005/8/layout/default"/>
    <dgm:cxn modelId="{3E55FFC4-371B-E747-B8AA-21BCAA08DADC}" type="presParOf" srcId="{5EBE8C4A-0ABD-D34A-BA1A-72CDF0DA5E0B}" destId="{44907E36-AA95-9245-AC0F-1D69E86C2883}" srcOrd="17" destOrd="0" presId="urn:microsoft.com/office/officeart/2005/8/layout/default"/>
    <dgm:cxn modelId="{D3BEA4EB-8245-D348-9533-D57C6BBDE636}" type="presParOf" srcId="{5EBE8C4A-0ABD-D34A-BA1A-72CDF0DA5E0B}" destId="{1334B9EA-A203-4F4C-B982-3B2B4287FCF0}" srcOrd="18" destOrd="0" presId="urn:microsoft.com/office/officeart/2005/8/layout/default"/>
    <dgm:cxn modelId="{41BC3786-E12F-BF4B-BB99-CAB9E795B8BD}" type="presParOf" srcId="{5EBE8C4A-0ABD-D34A-BA1A-72CDF0DA5E0B}" destId="{090730F9-7BA5-514A-9BC1-47D77F20757E}" srcOrd="19" destOrd="0" presId="urn:microsoft.com/office/officeart/2005/8/layout/default"/>
    <dgm:cxn modelId="{DF1A5CA6-F333-0243-AFEB-2DB0D18F5E3A}" type="presParOf" srcId="{5EBE8C4A-0ABD-D34A-BA1A-72CDF0DA5E0B}" destId="{4F9791D1-1F41-1343-ACBB-F5B0F1F1E38C}" srcOrd="20" destOrd="0" presId="urn:microsoft.com/office/officeart/2005/8/layout/default"/>
    <dgm:cxn modelId="{11DAD984-2B5D-A04C-9194-E6462620ACB0}" type="presParOf" srcId="{5EBE8C4A-0ABD-D34A-BA1A-72CDF0DA5E0B}" destId="{FB032F2F-00DD-A448-B34E-176F0F305825}" srcOrd="21" destOrd="0" presId="urn:microsoft.com/office/officeart/2005/8/layout/default"/>
    <dgm:cxn modelId="{3C97D0C2-6DA7-4D46-BBC8-1A1E8350C928}" type="presParOf" srcId="{5EBE8C4A-0ABD-D34A-BA1A-72CDF0DA5E0B}" destId="{C397E0ED-FBB2-524B-99ED-1D5C711141F9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noFill/>
      </dgm:spPr>
      <dgm:t>
        <a:bodyPr/>
        <a:lstStyle/>
        <a:p>
          <a:r>
            <a:rPr lang="en-US" dirty="0"/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Vectors/Lists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25CF-0797-420F-B01C-474E07B19F9C}">
      <dsp:nvSpPr>
        <dsp:cNvPr id="0" name=""/>
        <dsp:cNvSpPr/>
      </dsp:nvSpPr>
      <dsp:spPr>
        <a:xfrm>
          <a:off x="-363240" y="1650951"/>
          <a:ext cx="6753084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142-47DE-4231-BD59-C7CBD33ABE37}">
      <dsp:nvSpPr>
        <dsp:cNvPr id="0" name=""/>
        <dsp:cNvSpPr/>
      </dsp:nvSpPr>
      <dsp:spPr>
        <a:xfrm>
          <a:off x="62446" y="1967577"/>
          <a:ext cx="773975" cy="77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A276D-B168-43F2-8328-D10AB6EE8BE6}">
      <dsp:nvSpPr>
        <dsp:cNvPr id="0" name=""/>
        <dsp:cNvSpPr/>
      </dsp:nvSpPr>
      <dsp:spPr>
        <a:xfrm>
          <a:off x="1040725" y="1677378"/>
          <a:ext cx="4194151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Instructors:</a:t>
          </a:r>
        </a:p>
      </dsp:txBody>
      <dsp:txXfrm>
        <a:off x="1040725" y="1677378"/>
        <a:ext cx="4194151" cy="1407228"/>
      </dsp:txXfrm>
    </dsp:sp>
    <dsp:sp modelId="{80C561A1-1015-4E7B-A9E7-B581A2EBE713}">
      <dsp:nvSpPr>
        <dsp:cNvPr id="0" name=""/>
        <dsp:cNvSpPr/>
      </dsp:nvSpPr>
      <dsp:spPr>
        <a:xfrm>
          <a:off x="3571336" y="1650951"/>
          <a:ext cx="3544988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Emilio </a:t>
          </a:r>
          <a:r>
            <a:rPr lang="en-US" sz="2800" b="1" kern="1200" dirty="0" err="1"/>
            <a:t>Lehoucq</a:t>
          </a:r>
          <a:endParaRPr lang="en-US" sz="2800" b="1" kern="1200" dirty="0"/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Ritika Giri</a:t>
          </a:r>
        </a:p>
      </dsp:txBody>
      <dsp:txXfrm>
        <a:off x="3571336" y="1650951"/>
        <a:ext cx="3544988" cy="14072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2">
            <a:lumMod val="40000"/>
            <a:lumOff val="60000"/>
            <a:alpha val="69121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C000">
            <a:alpha val="68288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90CA-50B0-5641-A2B0-F23A674BE15A}">
      <dsp:nvSpPr>
        <dsp:cNvPr id="0" name=""/>
        <dsp:cNvSpPr/>
      </dsp:nvSpPr>
      <dsp:spPr>
        <a:xfrm>
          <a:off x="622723" y="1357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Please be ready to start at 9:30am. We have a lot to cover! ⏰</a:t>
          </a:r>
        </a:p>
      </dsp:txBody>
      <dsp:txXfrm>
        <a:off x="622723" y="1357"/>
        <a:ext cx="2275465" cy="1365279"/>
      </dsp:txXfrm>
    </dsp:sp>
    <dsp:sp modelId="{128CE55E-D95B-FF4F-90B3-BD637CDAE203}">
      <dsp:nvSpPr>
        <dsp:cNvPr id="0" name=""/>
        <dsp:cNvSpPr/>
      </dsp:nvSpPr>
      <dsp:spPr>
        <a:xfrm>
          <a:off x="3125735" y="1357"/>
          <a:ext cx="2275465" cy="1365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9:30am – 12pm: morning session</a:t>
          </a:r>
        </a:p>
      </dsp:txBody>
      <dsp:txXfrm>
        <a:off x="3125735" y="1357"/>
        <a:ext cx="2275465" cy="1365279"/>
      </dsp:txXfrm>
    </dsp:sp>
    <dsp:sp modelId="{DFB0F202-EF3D-C34E-A6E6-B2E39BBAF0F3}">
      <dsp:nvSpPr>
        <dsp:cNvPr id="0" name=""/>
        <dsp:cNvSpPr/>
      </dsp:nvSpPr>
      <dsp:spPr>
        <a:xfrm>
          <a:off x="5628748" y="1357"/>
          <a:ext cx="2275465" cy="1365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12pm – 1pm: lunch and nap!</a:t>
          </a:r>
        </a:p>
      </dsp:txBody>
      <dsp:txXfrm>
        <a:off x="5628748" y="1357"/>
        <a:ext cx="2275465" cy="1365279"/>
      </dsp:txXfrm>
    </dsp:sp>
    <dsp:sp modelId="{A18F500C-A9AE-E44E-AE63-27A5ED0896CE}">
      <dsp:nvSpPr>
        <dsp:cNvPr id="0" name=""/>
        <dsp:cNvSpPr/>
      </dsp:nvSpPr>
      <dsp:spPr>
        <a:xfrm>
          <a:off x="8131760" y="1357"/>
          <a:ext cx="2275465" cy="13652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1pm – 3:30pm: afternoon session</a:t>
          </a:r>
        </a:p>
      </dsp:txBody>
      <dsp:txXfrm>
        <a:off x="8131760" y="1357"/>
        <a:ext cx="2275465" cy="1365279"/>
      </dsp:txXfrm>
    </dsp:sp>
    <dsp:sp modelId="{FD19E1D1-2C58-9D47-B398-04D85A860B55}">
      <dsp:nvSpPr>
        <dsp:cNvPr id="0" name=""/>
        <dsp:cNvSpPr/>
      </dsp:nvSpPr>
      <dsp:spPr>
        <a:xfrm>
          <a:off x="3125735" y="1594183"/>
          <a:ext cx="2275465" cy="13652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15 min breaks every 90 mins</a:t>
          </a:r>
        </a:p>
      </dsp:txBody>
      <dsp:txXfrm>
        <a:off x="3125735" y="1594183"/>
        <a:ext cx="2275465" cy="1365279"/>
      </dsp:txXfrm>
    </dsp:sp>
    <dsp:sp modelId="{3C9AA978-0614-8844-B9B3-40BF8B4A26FC}">
      <dsp:nvSpPr>
        <dsp:cNvPr id="0" name=""/>
        <dsp:cNvSpPr/>
      </dsp:nvSpPr>
      <dsp:spPr>
        <a:xfrm>
          <a:off x="5628748" y="1594183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coffee! Feel free to refill your cup as needed ☕️</a:t>
          </a:r>
        </a:p>
      </dsp:txBody>
      <dsp:txXfrm>
        <a:off x="5628748" y="1594183"/>
        <a:ext cx="2275465" cy="1365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(that also apply to other programming languages) 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D2D5A-2D20-7D41-B7C2-A9DE9B953AA4}">
      <dsp:nvSpPr>
        <dsp:cNvPr id="0" name=""/>
        <dsp:cNvSpPr/>
      </dsp:nvSpPr>
      <dsp:spPr>
        <a:xfrm>
          <a:off x="111564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 / RStudio</a:t>
          </a:r>
        </a:p>
      </dsp:txBody>
      <dsp:txXfrm>
        <a:off x="111564" y="2269"/>
        <a:ext cx="1978332" cy="1186999"/>
      </dsp:txXfrm>
    </dsp:sp>
    <dsp:sp modelId="{AD17F4B8-3CB7-B44D-91A3-E258C15E4687}">
      <dsp:nvSpPr>
        <dsp:cNvPr id="0" name=""/>
        <dsp:cNvSpPr/>
      </dsp:nvSpPr>
      <dsp:spPr>
        <a:xfrm>
          <a:off x="2287730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File paths</a:t>
          </a:r>
        </a:p>
      </dsp:txBody>
      <dsp:txXfrm>
        <a:off x="2287730" y="2269"/>
        <a:ext cx="1978332" cy="1186999"/>
      </dsp:txXfrm>
    </dsp:sp>
    <dsp:sp modelId="{B1115CF6-93B8-FF4D-87DD-3BF6C5E64455}">
      <dsp:nvSpPr>
        <dsp:cNvPr id="0" name=""/>
        <dsp:cNvSpPr/>
      </dsp:nvSpPr>
      <dsp:spPr>
        <a:xfrm>
          <a:off x="4463896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Working directory</a:t>
          </a:r>
        </a:p>
      </dsp:txBody>
      <dsp:txXfrm>
        <a:off x="4463896" y="2269"/>
        <a:ext cx="1978332" cy="1186999"/>
      </dsp:txXfrm>
    </dsp:sp>
    <dsp:sp modelId="{C269D92D-3575-1342-98DE-A9DBD1711D31}">
      <dsp:nvSpPr>
        <dsp:cNvPr id="0" name=""/>
        <dsp:cNvSpPr/>
      </dsp:nvSpPr>
      <dsp:spPr>
        <a:xfrm>
          <a:off x="6640062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scripts and Documents</a:t>
          </a:r>
        </a:p>
      </dsp:txBody>
      <dsp:txXfrm>
        <a:off x="6640062" y="2269"/>
        <a:ext cx="1978332" cy="1186999"/>
      </dsp:txXfrm>
    </dsp:sp>
    <dsp:sp modelId="{90742F02-4DCC-9A4E-8ADE-BEFA763E4920}">
      <dsp:nvSpPr>
        <dsp:cNvPr id="0" name=""/>
        <dsp:cNvSpPr/>
      </dsp:nvSpPr>
      <dsp:spPr>
        <a:xfrm>
          <a:off x="8816228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Functions</a:t>
          </a:r>
        </a:p>
      </dsp:txBody>
      <dsp:txXfrm>
        <a:off x="8816228" y="2269"/>
        <a:ext cx="1978332" cy="1186999"/>
      </dsp:txXfrm>
    </dsp:sp>
    <dsp:sp modelId="{C60406AE-A980-D44F-BAAE-976F3322D1CB}">
      <dsp:nvSpPr>
        <dsp:cNvPr id="0" name=""/>
        <dsp:cNvSpPr/>
      </dsp:nvSpPr>
      <dsp:spPr>
        <a:xfrm>
          <a:off x="111564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Variables</a:t>
          </a:r>
        </a:p>
      </dsp:txBody>
      <dsp:txXfrm>
        <a:off x="111564" y="1387102"/>
        <a:ext cx="1978332" cy="1186999"/>
      </dsp:txXfrm>
    </dsp:sp>
    <dsp:sp modelId="{340EEB2D-1381-7647-9E19-3ACFFBC8A25F}">
      <dsp:nvSpPr>
        <dsp:cNvPr id="0" name=""/>
        <dsp:cNvSpPr/>
      </dsp:nvSpPr>
      <dsp:spPr>
        <a:xfrm>
          <a:off x="2287730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Packages</a:t>
          </a:r>
        </a:p>
      </dsp:txBody>
      <dsp:txXfrm>
        <a:off x="2287730" y="1387102"/>
        <a:ext cx="1978332" cy="1186999"/>
      </dsp:txXfrm>
    </dsp:sp>
    <dsp:sp modelId="{EC17B7A9-C88F-B546-81D6-5CE0F6EFC84E}">
      <dsp:nvSpPr>
        <dsp:cNvPr id="0" name=""/>
        <dsp:cNvSpPr/>
      </dsp:nvSpPr>
      <dsp:spPr>
        <a:xfrm>
          <a:off x="4463896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Importing data</a:t>
          </a:r>
        </a:p>
      </dsp:txBody>
      <dsp:txXfrm>
        <a:off x="4463896" y="1387102"/>
        <a:ext cx="1978332" cy="1186999"/>
      </dsp:txXfrm>
    </dsp:sp>
    <dsp:sp modelId="{9326C755-910B-B24D-958D-884723101F56}">
      <dsp:nvSpPr>
        <dsp:cNvPr id="0" name=""/>
        <dsp:cNvSpPr/>
      </dsp:nvSpPr>
      <dsp:spPr>
        <a:xfrm>
          <a:off x="6640062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frames</a:t>
          </a:r>
        </a:p>
      </dsp:txBody>
      <dsp:txXfrm>
        <a:off x="6640062" y="1387102"/>
        <a:ext cx="1978332" cy="1186999"/>
      </dsp:txXfrm>
    </dsp:sp>
    <dsp:sp modelId="{1334B9EA-A203-4F4C-B982-3B2B4287FCF0}">
      <dsp:nvSpPr>
        <dsp:cNvPr id="0" name=""/>
        <dsp:cNvSpPr/>
      </dsp:nvSpPr>
      <dsp:spPr>
        <a:xfrm>
          <a:off x="8816228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Indexing data frames and vectors</a:t>
          </a:r>
        </a:p>
      </dsp:txBody>
      <dsp:txXfrm>
        <a:off x="8816228" y="1387102"/>
        <a:ext cx="1978332" cy="1186999"/>
      </dsp:txXfrm>
    </dsp:sp>
    <dsp:sp modelId="{4F9791D1-1F41-1343-ACBB-F5B0F1F1E38C}">
      <dsp:nvSpPr>
        <dsp:cNvPr id="0" name=""/>
        <dsp:cNvSpPr/>
      </dsp:nvSpPr>
      <dsp:spPr>
        <a:xfrm>
          <a:off x="3375813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Subsetting data</a:t>
          </a:r>
        </a:p>
      </dsp:txBody>
      <dsp:txXfrm>
        <a:off x="3375813" y="2771935"/>
        <a:ext cx="1978332" cy="1186999"/>
      </dsp:txXfrm>
    </dsp:sp>
    <dsp:sp modelId="{C397E0ED-FBB2-524B-99ED-1D5C711141F9}">
      <dsp:nvSpPr>
        <dsp:cNvPr id="0" name=""/>
        <dsp:cNvSpPr/>
      </dsp:nvSpPr>
      <dsp:spPr>
        <a:xfrm>
          <a:off x="5551979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Missing values</a:t>
          </a:r>
        </a:p>
      </dsp:txBody>
      <dsp:txXfrm>
        <a:off x="5551979" y="2771935"/>
        <a:ext cx="1978332" cy="1186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94755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229281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991300"/>
          <a:ext cx="4482164" cy="707264"/>
        </a:xfrm>
        <a:prstGeom prst="round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025826"/>
        <a:ext cx="4413112" cy="638212"/>
      </dsp:txXfrm>
    </dsp:sp>
    <dsp:sp modelId="{F3EE2DA5-BAD8-8948-9D72-BC53DE6391E8}">
      <dsp:nvSpPr>
        <dsp:cNvPr id="0" name=""/>
        <dsp:cNvSpPr/>
      </dsp:nvSpPr>
      <dsp:spPr>
        <a:xfrm>
          <a:off x="0" y="1787845"/>
          <a:ext cx="4482164" cy="707264"/>
        </a:xfrm>
        <a:prstGeom prst="round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Majored in?</a:t>
          </a:r>
        </a:p>
      </dsp:txBody>
      <dsp:txXfrm>
        <a:off x="34526" y="1822371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584390"/>
          <a:ext cx="4482164" cy="707264"/>
        </a:xfrm>
        <a:prstGeom prst="round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618916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3380936"/>
          <a:ext cx="4482164" cy="707264"/>
        </a:xfrm>
        <a:prstGeom prst="round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415462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4177481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4212007"/>
        <a:ext cx="4413112" cy="6382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Vectors/Lists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terminal, explain basic concepts </a:t>
            </a:r>
          </a:p>
          <a:p>
            <a:r>
              <a:rPr lang="en-US" dirty="0"/>
              <a:t>2 + 2</a:t>
            </a:r>
          </a:p>
          <a:p>
            <a:r>
              <a:rPr lang="en-US" dirty="0"/>
              <a:t>Did not work</a:t>
            </a:r>
          </a:p>
          <a:p>
            <a:r>
              <a:rPr lang="en-US" dirty="0"/>
              <a:t>Open r with “r”</a:t>
            </a:r>
          </a:p>
          <a:p>
            <a:r>
              <a:rPr lang="en-US" dirty="0"/>
              <a:t>Now 2+2 works</a:t>
            </a:r>
          </a:p>
          <a:p>
            <a:endParaRPr lang="en-US" dirty="0"/>
          </a:p>
          <a:p>
            <a:r>
              <a:rPr lang="en-US" dirty="0"/>
              <a:t>Same thing as opening R – directly</a:t>
            </a:r>
          </a:p>
          <a:p>
            <a:r>
              <a:rPr lang="en-US" dirty="0"/>
              <a:t>Open R and show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13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still isn’t “recording” what we did – (we need a script)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27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different buttons – go through </a:t>
            </a:r>
            <a:r>
              <a:rPr lang="en-US" dirty="0" err="1"/>
              <a:t>Rstudio</a:t>
            </a:r>
            <a:r>
              <a:rPr lang="en-US" dirty="0"/>
              <a:t> in detail?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4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9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46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46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8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5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1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112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01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7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8/28/24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jpg"/><Relationship Id="rId3" Type="http://schemas.openxmlformats.org/officeDocument/2006/relationships/hyperlink" Target="https://sites.northwestern.edu/researchcomputing/resources/r-and-rstudio/" TargetMode="External"/><Relationship Id="rId7" Type="http://schemas.openxmlformats.org/officeDocument/2006/relationships/hyperlink" Target="http://major.io/2014/08/08/use-gist-gem-github-enterprise-github-com" TargetMode="Externa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ngimg.com/download/5155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pngimg.com/download/93941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freepngimg.com/png/70298-management-business-icons-consultant-company-social-marketing" TargetMode="External"/><Relationship Id="rId14" Type="http://schemas.openxmlformats.org/officeDocument/2006/relationships/hyperlink" Target="http://superawesomevectors.deviantart.com/art/Flat-Coffee-Cup-Icon-69063427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0_54843E36.xm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ckpik.com/matrix-communication-software-pc-virus-computer-3514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1.jp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16473C-C969-E704-6FB8-80BA8DA74037}"/>
              </a:ext>
            </a:extLst>
          </p:cNvPr>
          <p:cNvSpPr/>
          <p:nvPr/>
        </p:nvSpPr>
        <p:spPr>
          <a:xfrm>
            <a:off x="0" y="3692963"/>
            <a:ext cx="12192000" cy="3165037"/>
          </a:xfrm>
          <a:prstGeom prst="rect">
            <a:avLst/>
          </a:prstGeom>
          <a:solidFill>
            <a:srgbClr val="FFC000">
              <a:alpha val="21067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Fundamentals Bootcamp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September 3 – 6,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1382463" y="1868090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5821" y="2025297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3394" y="2765020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1476158" y="2860037"/>
            <a:ext cx="86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nuitrcs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/R-fundamentals-summer-workshop</a:t>
            </a:r>
            <a:endParaRPr lang="en-US" sz="16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8597B-5505-9F8D-74D0-D6885411599D}"/>
              </a:ext>
            </a:extLst>
          </p:cNvPr>
          <p:cNvSpPr txBox="1"/>
          <p:nvPr/>
        </p:nvSpPr>
        <p:spPr>
          <a:xfrm>
            <a:off x="1317891" y="4718372"/>
            <a:ext cx="805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Get 1-1 help from us!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rcdsconsult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26E80-6E95-BDD5-ECFE-9F484823E9D1}"/>
              </a:ext>
            </a:extLst>
          </p:cNvPr>
          <p:cNvSpPr txBox="1"/>
          <p:nvPr/>
        </p:nvSpPr>
        <p:spPr>
          <a:xfrm>
            <a:off x="1308132" y="5391056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Bring Your Own Data (BYOD) working groups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byod_groups</a:t>
            </a:r>
            <a:r>
              <a:rPr lang="en-US" sz="2000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 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E92A43B5-4607-64AE-3FCF-8B2A7FAAA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38793" y="5969357"/>
            <a:ext cx="670222" cy="62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35712C-30EF-D890-3934-721E5640D642}"/>
              </a:ext>
            </a:extLst>
          </p:cNvPr>
          <p:cNvSpPr txBox="1"/>
          <p:nvPr/>
        </p:nvSpPr>
        <p:spPr>
          <a:xfrm>
            <a:off x="1274555" y="6026888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 Project Support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collaborative_project_support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09054-DC2C-F6FB-8CDF-979EB226A3BB}"/>
              </a:ext>
            </a:extLst>
          </p:cNvPr>
          <p:cNvGrpSpPr/>
          <p:nvPr/>
        </p:nvGrpSpPr>
        <p:grpSpPr>
          <a:xfrm>
            <a:off x="542265" y="5321982"/>
            <a:ext cx="666750" cy="629473"/>
            <a:chOff x="3947026" y="3604972"/>
            <a:chExt cx="666750" cy="629473"/>
          </a:xfrm>
        </p:grpSpPr>
        <p:pic>
          <p:nvPicPr>
            <p:cNvPr id="18" name="Picture 2" descr="Group - Free people icons">
              <a:extLst>
                <a:ext uri="{FF2B5EF4-FFF2-40B4-BE49-F238E27FC236}">
                  <a16:creationId xmlns:a16="http://schemas.microsoft.com/office/drawing/2014/main" id="{5B8EE18E-FB9D-0C87-F965-969A5D5D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901" y="3665209"/>
              <a:ext cx="509000" cy="50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4971F-2C63-5CC5-EF2D-AEEB871A399A}"/>
                </a:ext>
              </a:extLst>
            </p:cNvPr>
            <p:cNvSpPr/>
            <p:nvPr/>
          </p:nvSpPr>
          <p:spPr>
            <a:xfrm>
              <a:off x="3947026" y="3604972"/>
              <a:ext cx="666750" cy="629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9FBFC-DE85-CC31-CE21-86FCEF543636}"/>
              </a:ext>
            </a:extLst>
          </p:cNvPr>
          <p:cNvGrpSpPr/>
          <p:nvPr/>
        </p:nvGrpSpPr>
        <p:grpSpPr>
          <a:xfrm>
            <a:off x="542265" y="4667371"/>
            <a:ext cx="666750" cy="629473"/>
            <a:chOff x="5001868" y="3095176"/>
            <a:chExt cx="666750" cy="629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4259B2-00BB-D717-3F86-CBC319F736BA}"/>
                </a:ext>
              </a:extLst>
            </p:cNvPr>
            <p:cNvSpPr/>
            <p:nvPr/>
          </p:nvSpPr>
          <p:spPr>
            <a:xfrm>
              <a:off x="5001868" y="3095176"/>
              <a:ext cx="666750" cy="6294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s On with solid fill">
              <a:extLst>
                <a:ext uri="{FF2B5EF4-FFF2-40B4-BE49-F238E27FC236}">
                  <a16:creationId xmlns:a16="http://schemas.microsoft.com/office/drawing/2014/main" id="{D006F146-D753-A618-17D3-2549AA3C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67408" y="3137699"/>
              <a:ext cx="557874" cy="5578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863CE8-0506-207F-2B76-DD644A0658FB}"/>
              </a:ext>
            </a:extLst>
          </p:cNvPr>
          <p:cNvSpPr txBox="1"/>
          <p:nvPr/>
        </p:nvSpPr>
        <p:spPr>
          <a:xfrm>
            <a:off x="484605" y="3915336"/>
            <a:ext cx="1139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Get help from Northwestern IT Research Computing and Data Services!</a:t>
            </a:r>
          </a:p>
        </p:txBody>
      </p:sp>
      <p:pic>
        <p:nvPicPr>
          <p:cNvPr id="21" name="Picture 20" descr="A yellow circle with a white cup with steam coming out of it&#10;&#10;Description automatically generated">
            <a:extLst>
              <a:ext uri="{FF2B5EF4-FFF2-40B4-BE49-F238E27FC236}">
                <a16:creationId xmlns:a16="http://schemas.microsoft.com/office/drawing/2014/main" id="{BDAD02BF-08ED-296C-D897-7A0DB5C82A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568184" y="2364188"/>
            <a:ext cx="1110488" cy="78567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0A483-95A0-2450-262C-7DE3E95A5432}"/>
              </a:ext>
            </a:extLst>
          </p:cNvPr>
          <p:cNvSpPr/>
          <p:nvPr/>
        </p:nvSpPr>
        <p:spPr>
          <a:xfrm>
            <a:off x="8628071" y="1649387"/>
            <a:ext cx="3415168" cy="1488189"/>
          </a:xfrm>
          <a:prstGeom prst="roundRect">
            <a:avLst/>
          </a:prstGeom>
          <a:solidFill>
            <a:srgbClr val="F2AA84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B7D5-80F0-6FF8-C513-6F7E1C936970}"/>
              </a:ext>
            </a:extLst>
          </p:cNvPr>
          <p:cNvSpPr txBox="1"/>
          <p:nvPr/>
        </p:nvSpPr>
        <p:spPr>
          <a:xfrm>
            <a:off x="9436623" y="1869313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We start at 9:35am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A428C-4D94-9800-AA2C-C679EF810222}"/>
              </a:ext>
            </a:extLst>
          </p:cNvPr>
          <p:cNvSpPr txBox="1"/>
          <p:nvPr/>
        </p:nvSpPr>
        <p:spPr>
          <a:xfrm>
            <a:off x="9492587" y="2526608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Coffee available!</a:t>
            </a:r>
          </a:p>
        </p:txBody>
      </p:sp>
      <p:pic>
        <p:nvPicPr>
          <p:cNvPr id="13" name="Picture 12" descr="A red and white alarm clock&#10;&#10;Description automatically generated">
            <a:extLst>
              <a:ext uri="{FF2B5EF4-FFF2-40B4-BE49-F238E27FC236}">
                <a16:creationId xmlns:a16="http://schemas.microsoft.com/office/drawing/2014/main" id="{DCA4269B-8E56-6C23-1EF9-2301B46247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810234" y="1817295"/>
            <a:ext cx="626389" cy="547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DC89FB-B68A-A9B6-A1D4-D101B0C6A947}"/>
              </a:ext>
            </a:extLst>
          </p:cNvPr>
          <p:cNvSpPr/>
          <p:nvPr/>
        </p:nvSpPr>
        <p:spPr>
          <a:xfrm>
            <a:off x="538793" y="5966082"/>
            <a:ext cx="666750" cy="6294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535513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006612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2613392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017FE-56E2-B003-864F-B3F7033CB278}"/>
              </a:ext>
            </a:extLst>
          </p:cNvPr>
          <p:cNvSpPr txBox="1"/>
          <p:nvPr/>
        </p:nvSpPr>
        <p:spPr>
          <a:xfrm>
            <a:off x="2531064" y="1397483"/>
            <a:ext cx="69805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 click on the 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.</a:t>
            </a:r>
            <a:r>
              <a:rPr lang="en-US" sz="2800" dirty="0" err="1">
                <a:solidFill>
                  <a:srgbClr val="00B050"/>
                </a:solidFill>
                <a:latin typeface="+mj-lt"/>
              </a:rPr>
              <a:t>RProj</a:t>
            </a:r>
            <a:r>
              <a:rPr lang="en-US" sz="2800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file to open the project in RStudio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"where you're working from")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Uses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Relative 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321188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076690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Plain Text Files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150689" y="2048844"/>
            <a:ext cx="9224578" cy="41897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2800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Also plain text: 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Data files: XML, JSON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217350" y="619400"/>
            <a:ext cx="4521200" cy="13320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9260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3783298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751524" y="378680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 b="57862"/>
          <a:stretch/>
        </p:blipFill>
        <p:spPr>
          <a:xfrm>
            <a:off x="831200" y="1351866"/>
            <a:ext cx="9336693" cy="2434943"/>
          </a:xfrm>
          <a:prstGeom prst="rect">
            <a:avLst/>
          </a:prstGeom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E60DDC37-A821-4119-10B7-69E7B95A9BD5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Plain Text Files</a:t>
            </a:r>
          </a:p>
        </p:txBody>
      </p:sp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210C460-E577-BB29-E2FF-6A96F1EFC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1199" y="4396331"/>
            <a:ext cx="9339375" cy="1905078"/>
          </a:xfrm>
          <a:prstGeom prst="rect">
            <a:avLst/>
          </a:prstGeom>
        </p:spPr>
      </p:pic>
      <p:sp>
        <p:nvSpPr>
          <p:cNvPr id="5" name="Google Shape;1032;p53">
            <a:extLst>
              <a:ext uri="{FF2B5EF4-FFF2-40B4-BE49-F238E27FC236}">
                <a16:creationId xmlns:a16="http://schemas.microsoft.com/office/drawing/2014/main" id="{E2F768C5-1C07-DC00-A605-3CC655BECDA4}"/>
              </a:ext>
            </a:extLst>
          </p:cNvPr>
          <p:cNvSpPr txBox="1"/>
          <p:nvPr/>
        </p:nvSpPr>
        <p:spPr>
          <a:xfrm>
            <a:off x="751524" y="6259152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32" y="1467477"/>
            <a:ext cx="8099344" cy="491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0B8E9B09-C515-FF93-C464-297EEA0EBBB9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a Plain Text File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Plain Text Editors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800" dirty="0"/>
              <a:t>RStudio lets you write (or open) plain text files (so do other IDEs)</a:t>
            </a:r>
            <a:endParaRPr sz="2800" dirty="0"/>
          </a:p>
          <a:p>
            <a:pPr marL="0" indent="0">
              <a:spcBef>
                <a:spcPts val="2133"/>
              </a:spcBef>
              <a:buNone/>
            </a:pPr>
            <a:endParaRPr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8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Either: Sublime Text </a:t>
            </a:r>
            <a:endParaRPr lang="en-US"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2800" dirty="0"/>
              <a:t>Usually avoid built-in options: Notepad, TextEdit, WordPad</a:t>
            </a:r>
            <a:endParaRPr sz="2800" dirty="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43973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4431711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Rectangles of data</a:t>
            </a:r>
          </a:p>
          <a:p>
            <a:pPr algn="r"/>
            <a:r>
              <a:rPr lang="en-US" sz="2000" dirty="0"/>
              <a:t>Rows</a:t>
            </a:r>
          </a:p>
          <a:p>
            <a:pPr algn="r"/>
            <a:r>
              <a:rPr lang="en-US" sz="2000" dirty="0"/>
              <a:t>Columns</a:t>
            </a:r>
          </a:p>
          <a:p>
            <a:pPr algn="r"/>
            <a:r>
              <a:rPr lang="en-US" sz="2000" dirty="0"/>
              <a:t>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33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Rectangles of Data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64" name="Google Shape;1064;p59"/>
          <p:cNvPicPr preferRelativeResize="0"/>
          <p:nvPr/>
        </p:nvPicPr>
        <p:blipFill rotWithShape="1">
          <a:blip r:embed="rId3">
            <a:alphaModFix/>
          </a:blip>
          <a:srcRect b="18895"/>
          <a:stretch/>
        </p:blipFill>
        <p:spPr>
          <a:xfrm>
            <a:off x="1217961" y="2174538"/>
            <a:ext cx="10267795" cy="26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49C86-1289-8870-35F4-8F2FFE83A4A8}"/>
              </a:ext>
            </a:extLst>
          </p:cNvPr>
          <p:cNvSpPr txBox="1"/>
          <p:nvPr/>
        </p:nvSpPr>
        <p:spPr>
          <a:xfrm>
            <a:off x="1497724" y="4783554"/>
            <a:ext cx="256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variables/</a:t>
            </a:r>
          </a:p>
          <a:p>
            <a:pPr algn="ctr"/>
            <a:r>
              <a:rPr lang="en-US" sz="2800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915C-0B24-BD22-7E23-03051C5486B8}"/>
              </a:ext>
            </a:extLst>
          </p:cNvPr>
          <p:cNvSpPr txBox="1"/>
          <p:nvPr/>
        </p:nvSpPr>
        <p:spPr>
          <a:xfrm>
            <a:off x="5008183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4EF1-BA23-F3FD-735C-24433AFBAF90}"/>
              </a:ext>
            </a:extLst>
          </p:cNvPr>
          <p:cNvSpPr txBox="1"/>
          <p:nvPr/>
        </p:nvSpPr>
        <p:spPr>
          <a:xfrm>
            <a:off x="8364772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Rows: Observations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6665503" cy="33602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7A7E-B28D-A353-5BC7-5196C8DFAC9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Columns: Variables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E97A3-187E-E224-8518-F591E86DD969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 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(x) – returns TRUE or FALSE</a:t>
            </a: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buNone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For example:</a:t>
            </a:r>
            <a:endParaRPr lang="en-US" dirty="0">
              <a:solidFill>
                <a:schemeClr val="tx1"/>
              </a:solidFill>
            </a:endParaRP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latin typeface="Franklin Gothic Book"/>
              <a:cs typeface="Courier New"/>
            </a:endParaRPr>
          </a:p>
          <a:p>
            <a:pPr marL="383540" indent="-38354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/>
                <a:cs typeface="Courier New"/>
              </a:rPr>
              <a:t> data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latin typeface="Courier New"/>
                <a:cs typeface="Courier New"/>
              </a:rPr>
              <a:t>data</a:t>
            </a:r>
            <a:r>
              <a:rPr lang="en-US" sz="3200" b="1" dirty="0" err="1">
                <a:solidFill>
                  <a:srgbClr val="00B050"/>
                </a:solidFill>
                <a:latin typeface="Courier New"/>
                <a:cs typeface="Courier New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/>
                <a:cs typeface="Courier New"/>
              </a:rPr>
              <a:t>column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), ]</a:t>
            </a:r>
            <a:endParaRPr lang="en-US" sz="3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script6.R</a:t>
            </a:r>
          </a:p>
        </p:txBody>
      </p:sp>
    </p:spTree>
    <p:extLst>
      <p:ext uri="{BB962C8B-B14F-4D97-AF65-F5344CB8AC3E}">
        <p14:creationId xmlns:p14="http://schemas.microsoft.com/office/powerpoint/2010/main" val="2081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288914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covered today</a:t>
            </a:r>
          </a:p>
        </p:txBody>
      </p:sp>
    </p:spTree>
    <p:extLst>
      <p:ext uri="{BB962C8B-B14F-4D97-AF65-F5344CB8AC3E}">
        <p14:creationId xmlns:p14="http://schemas.microsoft.com/office/powerpoint/2010/main" val="2973168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 err="1">
                <a:ea typeface="Calibri"/>
                <a:cs typeface="Calibri"/>
              </a:rPr>
              <a:t>Powerpoint</a:t>
            </a:r>
            <a:r>
              <a:rPr lang="en-US" sz="2800" dirty="0">
                <a:ea typeface="Calibri"/>
                <a:cs typeface="Calibri"/>
              </a:rPr>
              <a:t>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internet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Organize code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37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1268473" y="1736404"/>
            <a:ext cx="95255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statistical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</a:t>
            </a:r>
            <a:r>
              <a:rPr lang="en-US" sz="2800" dirty="0" err="1"/>
              <a:t>standardised</a:t>
            </a:r>
            <a:r>
              <a:rPr lang="en-US" sz="2800" dirty="0"/>
              <a:t> collection format that can be installed by users of R, typically via a </a:t>
            </a:r>
            <a:r>
              <a:rPr lang="en-US" sz="2800" dirty="0" err="1"/>
              <a:t>centralised</a:t>
            </a:r>
            <a:r>
              <a:rPr lang="en-US" sz="2800" dirty="0"/>
              <a:t> software repository such as CRAN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8A1A-3847-28D7-AB1D-238DC83C5E10}"/>
              </a:ext>
            </a:extLst>
          </p:cNvPr>
          <p:cNvSpPr txBox="1"/>
          <p:nvPr/>
        </p:nvSpPr>
        <p:spPr>
          <a:xfrm>
            <a:off x="1259695" y="5269678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script7.R</a:t>
            </a:r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78015" y="73725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272016" y="1506431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2" y="599420"/>
            <a:ext cx="4019958" cy="6207927"/>
          </a:xfrm>
          <a:prstGeom prst="rect">
            <a:avLst/>
          </a:prstGeom>
        </p:spPr>
      </p:pic>
      <p:pic>
        <p:nvPicPr>
          <p:cNvPr id="59394" name="Picture 2" descr="Cartoon cute back to school cats reading book vect">
            <a:extLst>
              <a:ext uri="{FF2B5EF4-FFF2-40B4-BE49-F238E27FC236}">
                <a16:creationId xmlns:a16="http://schemas.microsoft.com/office/drawing/2014/main" id="{52A1E5D2-1930-F470-C25A-9D46F332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0" y="2696741"/>
            <a:ext cx="4222044" cy="41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94FF0-B2A2-FC09-D094-503AAC4C5808}"/>
              </a:ext>
            </a:extLst>
          </p:cNvPr>
          <p:cNvSpPr txBox="1"/>
          <p:nvPr/>
        </p:nvSpPr>
        <p:spPr>
          <a:xfrm>
            <a:off x="4443663" y="3320510"/>
            <a:ext cx="317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See you tomorrow</a:t>
            </a:r>
          </a:p>
          <a:p>
            <a:r>
              <a:rPr lang="en-US" sz="2800" b="1" dirty="0">
                <a:solidFill>
                  <a:srgbClr val="F02446"/>
                </a:solidFill>
              </a:rPr>
              <a:t>at 9.30am sharp!</a:t>
            </a:r>
            <a:endParaRPr lang="en-US" sz="2200" b="1" dirty="0">
              <a:solidFill>
                <a:srgbClr val="F02446"/>
              </a:solidFill>
            </a:endParaRPr>
          </a:p>
        </p:txBody>
      </p:sp>
      <p:pic>
        <p:nvPicPr>
          <p:cNvPr id="59396" name="Picture 4" descr="Cute Cat Cartoon Creative Mute Living Room Bedroom Study Children's Room  Kindergarten Clock Wall Clock Fashion Decorative Clock Cute Cat 15x25CM |  PGMall">
            <a:extLst>
              <a:ext uri="{FF2B5EF4-FFF2-40B4-BE49-F238E27FC236}">
                <a16:creationId xmlns:a16="http://schemas.microsoft.com/office/drawing/2014/main" id="{F9076F68-9D1F-3F34-1ED1-2E404271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0" y="4398363"/>
            <a:ext cx="1906412" cy="1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 (hence: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command 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“languages”: bash, </a:t>
            </a:r>
            <a:r>
              <a:rPr lang="en-US" sz="2800" dirty="0" err="1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zsh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PowerShell (Windows), R, Python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prompt (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$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%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&gt;&gt;&gt;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others)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B200-2729-3A95-7FEA-851A7E42349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902774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endParaRPr lang="en-US" sz="2800" cap="all" dirty="0">
              <a:solidFill>
                <a:srgbClr val="7030A0"/>
              </a:solidFill>
            </a:endParaRPr>
          </a:p>
          <a:p>
            <a:pPr algn="l" defTabSz="457200">
              <a:spcAft>
                <a:spcPts val="600"/>
              </a:spcAft>
            </a:pPr>
            <a:r>
              <a:rPr lang="en-US" sz="2800" cap="all" dirty="0">
                <a:solidFill>
                  <a:srgbClr val="7030A0"/>
                </a:solidFill>
              </a:rPr>
              <a:t>Research Computing and Data Services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3928F46-B964-76D8-B8C3-033BD0A41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288319"/>
              </p:ext>
            </p:extLst>
          </p:nvPr>
        </p:nvGraphicFramePr>
        <p:xfrm>
          <a:off x="5115828" y="1005840"/>
          <a:ext cx="6753084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03B1DB77-3C4A-E252-6C57-7AE512E4B88F}"/>
              </a:ext>
            </a:extLst>
          </p:cNvPr>
          <p:cNvSpPr txBox="1"/>
          <p:nvPr/>
        </p:nvSpPr>
        <p:spPr>
          <a:xfrm>
            <a:off x="688890" y="707344"/>
            <a:ext cx="8853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Take a minute to introduce yourself to your neighbors!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E2BD8-9F65-0F86-3310-90E79C248692}"/>
              </a:ext>
            </a:extLst>
          </p:cNvPr>
          <p:cNvSpPr txBox="1"/>
          <p:nvPr/>
        </p:nvSpPr>
        <p:spPr>
          <a:xfrm>
            <a:off x="1213054" y="2796333"/>
            <a:ext cx="39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Northwestern IT</a:t>
            </a:r>
          </a:p>
        </p:txBody>
      </p:sp>
    </p:spTree>
    <p:extLst>
      <p:ext uri="{BB962C8B-B14F-4D97-AF65-F5344CB8AC3E}">
        <p14:creationId xmlns:p14="http://schemas.microsoft.com/office/powerpoint/2010/main" val="10434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matrix with numbers&#10;&#10;Description automatically generated with medium confidence">
            <a:extLst>
              <a:ext uri="{FF2B5EF4-FFF2-40B4-BE49-F238E27FC236}">
                <a16:creationId xmlns:a16="http://schemas.microsoft.com/office/drawing/2014/main" id="{05A431BF-023D-13C8-41DE-D5BAF394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85" b="8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2530997" y="2940669"/>
            <a:ext cx="7130006" cy="12818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Let’s open the </a:t>
            </a:r>
            <a:r>
              <a:rPr lang="en-US" sz="3600" b="1" cap="all" dirty="0" err="1">
                <a:solidFill>
                  <a:srgbClr val="FFFFFF"/>
                </a:solidFill>
                <a:latin typeface="+mn-lt"/>
              </a:rPr>
              <a:t>TerminaL</a:t>
            </a: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…</a:t>
            </a: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111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4" y="370830"/>
            <a:ext cx="10326436" cy="67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3" y="816755"/>
            <a:ext cx="8131387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3" y="816755"/>
            <a:ext cx="8008839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79689-98BB-082F-927D-51B7C1F17580}"/>
              </a:ext>
            </a:extLst>
          </p:cNvPr>
          <p:cNvSpPr txBox="1">
            <a:spLocks/>
          </p:cNvSpPr>
          <p:nvPr/>
        </p:nvSpPr>
        <p:spPr>
          <a:xfrm>
            <a:off x="6530010" y="3140765"/>
            <a:ext cx="4870174" cy="924340"/>
          </a:xfrm>
          <a:prstGeom prst="rect">
            <a:avLst/>
          </a:prstGeom>
          <a:solidFill>
            <a:srgbClr val="92D050">
              <a:alpha val="60889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Convert human-readable code into machine-readable instructions  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659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13" y="755373"/>
            <a:ext cx="9644522" cy="58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200" dirty="0"/>
              <a:t>Everything that is an R command still has to run through the R interpreter (in the R console in RStudio)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91E7-95D6-B245-15B1-DF89F23FAA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What to expect this week 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C49B9-8C7A-DC66-24ED-1837DB631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382928"/>
              </p:ext>
            </p:extLst>
          </p:nvPr>
        </p:nvGraphicFramePr>
        <p:xfrm>
          <a:off x="581025" y="2181225"/>
          <a:ext cx="11029950" cy="296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BA0BD9-CFCB-0927-3EB5-BB2535380274}"/>
              </a:ext>
            </a:extLst>
          </p:cNvPr>
          <p:cNvSpPr txBox="1"/>
          <p:nvPr/>
        </p:nvSpPr>
        <p:spPr>
          <a:xfrm>
            <a:off x="1518385" y="5501436"/>
            <a:ext cx="101955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Come talk to us during breaks or before and after sessions! </a:t>
            </a:r>
          </a:p>
          <a:p>
            <a:pPr marL="0" indent="0">
              <a:buNone/>
            </a:pPr>
            <a:r>
              <a:rPr lang="en-US" sz="2800" dirty="0"/>
              <a:t>We love chatting and are here to help you with your research 🙂</a:t>
            </a:r>
          </a:p>
        </p:txBody>
      </p:sp>
    </p:spTree>
    <p:extLst>
      <p:ext uri="{BB962C8B-B14F-4D97-AF65-F5344CB8AC3E}">
        <p14:creationId xmlns:p14="http://schemas.microsoft.com/office/powerpoint/2010/main" val="1710814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87CA-9535-4AA6-4CC2-AEA0670A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8435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Open RStudio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A2BD-CA73-9C9C-A3CE-4C43DE5A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17320"/>
            <a:ext cx="96012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en-US" sz="2400" i="1" dirty="0">
                <a:solidFill>
                  <a:schemeClr val="tx1"/>
                </a:solidFill>
              </a:rPr>
              <a:t>Press enter at the end of a line to run the command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2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RStudio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File menu &gt; Open File…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Navigate to the file in the bottom right “Files” window in RStudio and 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268944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003920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2614860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86286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94989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755714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 (just like variables in algebra)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3F4A-D478-5729-1401-53ECB19C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Sticky Notes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58F09-7D66-28DC-9E45-085F2002669B}"/>
              </a:ext>
            </a:extLst>
          </p:cNvPr>
          <p:cNvSpPr/>
          <p:nvPr/>
        </p:nvSpPr>
        <p:spPr>
          <a:xfrm>
            <a:off x="1603168" y="2315687"/>
            <a:ext cx="3146961" cy="2572987"/>
          </a:xfrm>
          <a:prstGeom prst="rect">
            <a:avLst/>
          </a:prstGeom>
          <a:solidFill>
            <a:srgbClr val="009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Calibri"/>
              </a:rPr>
              <a:t>I'm done/</a:t>
            </a:r>
          </a:p>
          <a:p>
            <a:pPr algn="ctr"/>
            <a:r>
              <a:rPr lang="en-US" sz="4000">
                <a:cs typeface="Calibri"/>
              </a:rPr>
              <a:t>doing 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354D6-DB7C-E355-3746-5BA10A8D2EB1}"/>
              </a:ext>
            </a:extLst>
          </p:cNvPr>
          <p:cNvSpPr/>
          <p:nvPr/>
        </p:nvSpPr>
        <p:spPr>
          <a:xfrm>
            <a:off x="6996544" y="2315687"/>
            <a:ext cx="3146961" cy="2572987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 need help/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I'm stuck</a:t>
            </a:r>
          </a:p>
        </p:txBody>
      </p:sp>
    </p:spTree>
    <p:extLst>
      <p:ext uri="{BB962C8B-B14F-4D97-AF65-F5344CB8AC3E}">
        <p14:creationId xmlns:p14="http://schemas.microsoft.com/office/powerpoint/2010/main" val="1949433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03026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66624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01972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  <a:br>
              <a:rPr lang="en-US" sz="4800" dirty="0"/>
            </a:br>
            <a:r>
              <a:rPr lang="en-US" sz="4800" dirty="0"/>
              <a:t>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This is different from vectors in mathematics.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Vectors may be called arrays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8E2400-FAC4-468B-846D-75E60D0A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D2CA5C-E1A7-4B7C-8BD8-210689271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20045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FA7D6D-EB13-3F25-E453-A24796297F8A}"/>
              </a:ext>
            </a:extLst>
          </p:cNvPr>
          <p:cNvSpPr txBox="1"/>
          <p:nvPr/>
        </p:nvSpPr>
        <p:spPr>
          <a:xfrm>
            <a:off x="952902" y="5537890"/>
            <a:ext cx="10202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buNone/>
            </a:pPr>
            <a:r>
              <a:rPr lang="en-US" sz="3200" i="0" dirty="0">
                <a:solidFill>
                  <a:schemeClr val="bg1"/>
                </a:solidFill>
                <a:ea typeface="Calibri"/>
                <a:cs typeface="Calibri"/>
              </a:rPr>
              <a:t>No worries if you don't understand any of these terms yet!!</a:t>
            </a:r>
          </a:p>
        </p:txBody>
      </p:sp>
    </p:spTree>
    <p:extLst>
      <p:ext uri="{BB962C8B-B14F-4D97-AF65-F5344CB8AC3E}">
        <p14:creationId xmlns:p14="http://schemas.microsoft.com/office/powerpoint/2010/main" val="3083346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1706870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4182722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"Self-contained" pieces of code designed to perform specific tasks</a:t>
            </a:r>
          </a:p>
          <a:p>
            <a:pPr marL="1218565" lvl="1" indent="-422910">
              <a:buSzPts val="1800"/>
            </a:pPr>
            <a:r>
              <a:rPr lang="en-US" sz="2800" i="0" dirty="0">
                <a:solidFill>
                  <a:schemeClr val="tx1"/>
                </a:solidFill>
              </a:rPr>
              <a:t>They're executed when you call them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39003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35519" y="2489558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during this workshop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159078" y="1837384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3BFC89-66C7-DE47-8B32-F0DEA0077017}"/>
              </a:ext>
            </a:extLst>
          </p:cNvPr>
          <p:cNvSpPr txBox="1">
            <a:spLocks/>
          </p:cNvSpPr>
          <p:nvPr/>
        </p:nvSpPr>
        <p:spPr>
          <a:xfrm>
            <a:off x="5328249" y="561144"/>
            <a:ext cx="4764657" cy="11799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QUESTIONS!</a:t>
            </a:r>
          </a:p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FOR a USE-CASE</a:t>
            </a:r>
          </a:p>
        </p:txBody>
      </p:sp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4000"/>
            <a:ext cx="9601200" cy="35814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83540" indent="-383540"/>
            <a:r>
              <a:rPr lang="en-US" sz="2800" dirty="0"/>
              <a:t>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  <a:endParaRPr lang="en-US" sz="280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5643</Words>
  <Application>Microsoft Macintosh PowerPoint</Application>
  <PresentationFormat>Widescreen</PresentationFormat>
  <Paragraphs>1083</Paragraphs>
  <Slides>153</Slides>
  <Notes>90</Notes>
  <HiddenSlides>4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71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What to expect this week </vt:lpstr>
      <vt:lpstr>Sticky Notes</vt:lpstr>
      <vt:lpstr>What are we doing today?</vt:lpstr>
      <vt:lpstr>PowerPoint Presentation</vt:lpstr>
      <vt:lpstr>PowerPoint Presentation</vt:lpstr>
      <vt:lpstr>PowerPoint Presentation</vt:lpstr>
      <vt:lpstr>Think before coding!</vt:lpstr>
      <vt:lpstr>Help!</vt:lpstr>
      <vt:lpstr>PowerPoint Presentation</vt:lpstr>
      <vt:lpstr>PowerPoint Presentation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Console/Terminal/Shell/Command Line Interface</vt:lpstr>
      <vt:lpstr>Console/Terminal/Shell/Command Line Interface</vt:lpstr>
      <vt:lpstr>PowerPoint Presentation</vt:lpstr>
      <vt:lpstr>PowerPoint Presentation</vt:lpstr>
      <vt:lpstr>But that’s sometimes annoying and inconvenient…  and how do we record what we did?</vt:lpstr>
      <vt:lpstr>IDE</vt:lpstr>
      <vt:lpstr>IDe</vt:lpstr>
      <vt:lpstr>PowerPoint Presentation</vt:lpstr>
      <vt:lpstr>PowerPoint Presentation</vt:lpstr>
      <vt:lpstr>PowerPoint Presentation</vt:lpstr>
      <vt:lpstr>PowerPoint Presentation</vt:lpstr>
      <vt:lpstr>Everything that is an R command still has to run through the R interpreter (in the R console in RStudio)</vt:lpstr>
      <vt:lpstr>YAY!</vt:lpstr>
      <vt:lpstr>YAY!</vt:lpstr>
      <vt:lpstr>PowerPoint Presentation</vt:lpstr>
      <vt:lpstr>Open RStudio</vt:lpstr>
      <vt:lpstr>PowerPoint Presentation</vt:lpstr>
      <vt:lpstr>Data types &amp; Boolean operators</vt:lpstr>
      <vt:lpstr>PowerPoint Presentation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PowerPoint Presentation</vt:lpstr>
      <vt:lpstr>Vectors lists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PowerPoint Presentation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Plain Text Files</vt:lpstr>
      <vt:lpstr>PowerPoint Presentation</vt:lpstr>
      <vt:lpstr>PowerPoint Presentation</vt:lpstr>
      <vt:lpstr>Plain Text Editors</vt:lpstr>
      <vt:lpstr>R Markdown/QuaRTo</vt:lpstr>
      <vt:lpstr>PowerPoint Presentation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workflow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Ritika Giri</cp:lastModifiedBy>
  <cp:revision>69</cp:revision>
  <dcterms:created xsi:type="dcterms:W3CDTF">2024-06-05T15:31:59Z</dcterms:created>
  <dcterms:modified xsi:type="dcterms:W3CDTF">2024-08-28T15:56:09Z</dcterms:modified>
</cp:coreProperties>
</file>